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_rels/presentation.xml.rels" ContentType="application/vnd.openxmlformats-package.relationships+xml"/>
  <Override PartName="/ppt/media/image9.png" ContentType="image/png"/>
  <Override PartName="/ppt/media/image13.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AD9346-C118-45AB-849C-AF2AC345FABC}" type="doc">
      <dgm:prSet loTypeId="urn:microsoft.com/office/officeart/2005/8/layout/StepDownProcess" loCatId="process" qsTypeId="urn:microsoft.com/office/officeart/2005/8/quickstyle/simple5" qsCatId="simple" csTypeId="urn:microsoft.com/office/officeart/2005/8/colors/colorful1" csCatId="colorful" phldr="1"/>
      <dgm:spPr/>
      <dgm:t>
        <a:bodyPr/>
        <a:lstStyle/>
        <a:p>
          <a:endParaRPr lang="en-IN"/>
        </a:p>
      </dgm:t>
    </dgm:pt>
    <dgm:pt modelId="{D6A181AE-E538-4F44-A831-15FB9ECB3227}">
      <dgm:prSet phldrT="[Text]"/>
      <dgm:spPr/>
      <dgm:t>
        <a:bodyPr/>
        <a:lstStyle/>
        <a:p>
          <a:r>
            <a:rPr lang="en-IN" dirty="0" smtClean="0">
              <a:effectLst/>
              <a:latin typeface="Liberation Serif"/>
              <a:ea typeface="Noto Sans CJK SC"/>
              <a:cs typeface="Lohit Devanagari"/>
            </a:rPr>
            <a:t>Data Mining and Collection</a:t>
          </a:r>
          <a:endParaRPr lang="en-IN" dirty="0"/>
        </a:p>
      </dgm:t>
    </dgm:pt>
    <dgm:pt modelId="{C7794213-5630-442E-B6CF-34A84B2D5B59}" type="parTrans" cxnId="{F81AF23D-9519-4CA6-BC42-26C8025B42DD}">
      <dgm:prSet/>
      <dgm:spPr/>
      <dgm:t>
        <a:bodyPr/>
        <a:lstStyle/>
        <a:p>
          <a:endParaRPr lang="en-IN"/>
        </a:p>
      </dgm:t>
    </dgm:pt>
    <dgm:pt modelId="{77768DE3-659B-4B26-9524-E86CEA86578D}" type="sibTrans" cxnId="{F81AF23D-9519-4CA6-BC42-26C8025B42DD}">
      <dgm:prSet/>
      <dgm:spPr/>
      <dgm:t>
        <a:bodyPr/>
        <a:lstStyle/>
        <a:p>
          <a:endParaRPr lang="en-IN"/>
        </a:p>
      </dgm:t>
    </dgm:pt>
    <dgm:pt modelId="{6C582FE5-94A9-470C-BF98-1E09369DA1DC}">
      <dgm:prSet phldrT="[Text]"/>
      <dgm:spPr/>
      <dgm:t>
        <a:bodyPr/>
        <a:lstStyle/>
        <a:p>
          <a:r>
            <a:rPr lang="en-IN" dirty="0" smtClean="0">
              <a:effectLst/>
              <a:latin typeface="Liberation Serif"/>
              <a:ea typeface="Noto Sans CJK SC"/>
              <a:cs typeface="Lohit Devanagari"/>
            </a:rPr>
            <a:t>Cleaning and Pre-processing the Raw Data</a:t>
          </a:r>
          <a:endParaRPr lang="en-IN" dirty="0"/>
        </a:p>
      </dgm:t>
    </dgm:pt>
    <dgm:pt modelId="{29B3C98A-60D5-462E-924E-B7D6584F8C71}" type="parTrans" cxnId="{61F86CDA-31E1-4FD3-AF65-1D013FDD0C65}">
      <dgm:prSet/>
      <dgm:spPr/>
      <dgm:t>
        <a:bodyPr/>
        <a:lstStyle/>
        <a:p>
          <a:endParaRPr lang="en-IN"/>
        </a:p>
      </dgm:t>
    </dgm:pt>
    <dgm:pt modelId="{72087495-93DF-4D28-ADBF-EB6CFCDF8ED9}" type="sibTrans" cxnId="{61F86CDA-31E1-4FD3-AF65-1D013FDD0C65}">
      <dgm:prSet/>
      <dgm:spPr/>
      <dgm:t>
        <a:bodyPr/>
        <a:lstStyle/>
        <a:p>
          <a:endParaRPr lang="en-IN"/>
        </a:p>
      </dgm:t>
    </dgm:pt>
    <dgm:pt modelId="{19C7AEB0-C177-48AF-AFBC-7DE1282F7519}">
      <dgm:prSet phldrT="[Text]"/>
      <dgm:spPr/>
      <dgm:t>
        <a:bodyPr/>
        <a:lstStyle/>
        <a:p>
          <a:r>
            <a:rPr lang="en-IN" dirty="0" smtClean="0">
              <a:effectLst/>
              <a:latin typeface="Liberation Serif"/>
              <a:ea typeface="Noto Sans CJK SC"/>
              <a:cs typeface="Lohit Devanagari"/>
            </a:rPr>
            <a:t>Sentiment Analysis</a:t>
          </a:r>
        </a:p>
      </dgm:t>
    </dgm:pt>
    <dgm:pt modelId="{65E605EF-1D4F-479D-A250-FA5A33A65A26}" type="parTrans" cxnId="{5CD34E1F-0CA5-4AC1-80FE-754EA39C3059}">
      <dgm:prSet/>
      <dgm:spPr/>
      <dgm:t>
        <a:bodyPr/>
        <a:lstStyle/>
        <a:p>
          <a:endParaRPr lang="en-IN"/>
        </a:p>
      </dgm:t>
    </dgm:pt>
    <dgm:pt modelId="{2EA5740E-C8D0-412E-9675-3FB56D50B6F9}" type="sibTrans" cxnId="{5CD34E1F-0CA5-4AC1-80FE-754EA39C3059}">
      <dgm:prSet/>
      <dgm:spPr/>
      <dgm:t>
        <a:bodyPr/>
        <a:lstStyle/>
        <a:p>
          <a:endParaRPr lang="en-IN"/>
        </a:p>
      </dgm:t>
    </dgm:pt>
    <dgm:pt modelId="{E73E09C1-9954-4ECD-9230-52715762AAAE}">
      <dgm:prSet phldrT="[Text]"/>
      <dgm:spPr/>
      <dgm:t>
        <a:bodyPr/>
        <a:lstStyle/>
        <a:p>
          <a:r>
            <a:rPr lang="en-IN" dirty="0" smtClean="0">
              <a:effectLst/>
              <a:latin typeface="Liberation Serif"/>
              <a:ea typeface="Noto Sans CJK SC"/>
              <a:cs typeface="Lohit Devanagari"/>
            </a:rPr>
            <a:t>Visualization of the Processed Data</a:t>
          </a:r>
          <a:endParaRPr lang="en-IN" dirty="0"/>
        </a:p>
      </dgm:t>
    </dgm:pt>
    <dgm:pt modelId="{778D9B39-2C9C-4BA5-9417-DF54F8FF973C}" type="parTrans" cxnId="{B7875386-340F-41AE-B928-9AEEE7911E72}">
      <dgm:prSet/>
      <dgm:spPr/>
      <dgm:t>
        <a:bodyPr/>
        <a:lstStyle/>
        <a:p>
          <a:endParaRPr lang="en-IN"/>
        </a:p>
      </dgm:t>
    </dgm:pt>
    <dgm:pt modelId="{1D3D2928-1DA3-4310-817C-1C5C97741495}" type="sibTrans" cxnId="{B7875386-340F-41AE-B928-9AEEE7911E72}">
      <dgm:prSet/>
      <dgm:spPr/>
      <dgm:t>
        <a:bodyPr/>
        <a:lstStyle/>
        <a:p>
          <a:endParaRPr lang="en-IN"/>
        </a:p>
      </dgm:t>
    </dgm:pt>
    <dgm:pt modelId="{804CF882-08CF-4F15-8C3E-B2E751AE6AB5}">
      <dgm:prSet phldrT="[Text]"/>
      <dgm:spPr/>
      <dgm:t>
        <a:bodyPr/>
        <a:lstStyle/>
        <a:p>
          <a:r>
            <a:rPr lang="en-IN" dirty="0" smtClean="0">
              <a:effectLst/>
              <a:latin typeface="Liberation Serif"/>
              <a:ea typeface="Noto Sans CJK SC"/>
              <a:cs typeface="Lohit Devanagari"/>
            </a:rPr>
            <a:t>Dashboard Creation</a:t>
          </a:r>
          <a:endParaRPr lang="en-IN" dirty="0"/>
        </a:p>
      </dgm:t>
    </dgm:pt>
    <dgm:pt modelId="{027D58C2-63E9-4C26-BC81-E3A806CCC02C}" type="parTrans" cxnId="{766C33C9-67B4-4DF2-B4A5-4592FD6146FB}">
      <dgm:prSet/>
      <dgm:spPr/>
      <dgm:t>
        <a:bodyPr/>
        <a:lstStyle/>
        <a:p>
          <a:endParaRPr lang="en-IN"/>
        </a:p>
      </dgm:t>
    </dgm:pt>
    <dgm:pt modelId="{42894F71-8834-4366-8B49-3F2174E3A381}" type="sibTrans" cxnId="{766C33C9-67B4-4DF2-B4A5-4592FD6146FB}">
      <dgm:prSet/>
      <dgm:spPr/>
      <dgm:t>
        <a:bodyPr/>
        <a:lstStyle/>
        <a:p>
          <a:endParaRPr lang="en-IN"/>
        </a:p>
      </dgm:t>
    </dgm:pt>
    <dgm:pt modelId="{D460E62F-8FC6-418E-ACD6-5E464BD983CD}">
      <dgm:prSet phldrT="[Text]"/>
      <dgm:spPr/>
      <dgm:t>
        <a:bodyPr/>
        <a:lstStyle/>
        <a:p>
          <a:r>
            <a:rPr lang="en-IN" dirty="0" smtClean="0"/>
            <a:t>Using </a:t>
          </a:r>
          <a:r>
            <a:rPr lang="en-IN" dirty="0" err="1" smtClean="0"/>
            <a:t>GetOldTweets</a:t>
          </a:r>
          <a:r>
            <a:rPr lang="en-IN" dirty="0" smtClean="0"/>
            <a:t> </a:t>
          </a:r>
          <a:r>
            <a:rPr lang="en-IN" dirty="0" err="1" smtClean="0"/>
            <a:t>Api</a:t>
          </a:r>
          <a:endParaRPr lang="en-IN" dirty="0"/>
        </a:p>
      </dgm:t>
    </dgm:pt>
    <dgm:pt modelId="{EEE6BEFA-13D7-45B4-9F97-81B974A7616D}" type="parTrans" cxnId="{C000ECDE-236E-4B78-9513-E3096D0E63FA}">
      <dgm:prSet/>
      <dgm:spPr/>
      <dgm:t>
        <a:bodyPr/>
        <a:lstStyle/>
        <a:p>
          <a:endParaRPr lang="en-IN"/>
        </a:p>
      </dgm:t>
    </dgm:pt>
    <dgm:pt modelId="{C4BFB788-496A-40DF-8049-34DB545F8A31}" type="sibTrans" cxnId="{C000ECDE-236E-4B78-9513-E3096D0E63FA}">
      <dgm:prSet/>
      <dgm:spPr/>
      <dgm:t>
        <a:bodyPr/>
        <a:lstStyle/>
        <a:p>
          <a:endParaRPr lang="en-IN"/>
        </a:p>
      </dgm:t>
    </dgm:pt>
    <dgm:pt modelId="{33E6FFAE-ADB4-4EEE-8D00-0C06C909A35C}">
      <dgm:prSet phldrT="[Text]"/>
      <dgm:spPr/>
      <dgm:t>
        <a:bodyPr/>
        <a:lstStyle/>
        <a:p>
          <a:r>
            <a:rPr lang="en-IN" dirty="0" smtClean="0"/>
            <a:t>Using Python </a:t>
          </a:r>
          <a:r>
            <a:rPr lang="en-IN" dirty="0" smtClean="0"/>
            <a:t>Libraries (Regular Expressions and </a:t>
          </a:r>
          <a:r>
            <a:rPr lang="en-IN" dirty="0" err="1" smtClean="0"/>
            <a:t>langid</a:t>
          </a:r>
          <a:r>
            <a:rPr lang="en-IN" dirty="0" smtClean="0"/>
            <a:t>)</a:t>
          </a:r>
          <a:endParaRPr lang="en-IN" dirty="0"/>
        </a:p>
      </dgm:t>
    </dgm:pt>
    <dgm:pt modelId="{E8432C49-90C6-4F56-AB48-28437E65BAFE}" type="parTrans" cxnId="{2933E8CD-6D89-4DB0-9FE7-E848C0686505}">
      <dgm:prSet/>
      <dgm:spPr/>
      <dgm:t>
        <a:bodyPr/>
        <a:lstStyle/>
        <a:p>
          <a:endParaRPr lang="en-IN"/>
        </a:p>
      </dgm:t>
    </dgm:pt>
    <dgm:pt modelId="{A50620C4-1DFB-4603-90E9-A52178EA63C9}" type="sibTrans" cxnId="{2933E8CD-6D89-4DB0-9FE7-E848C0686505}">
      <dgm:prSet/>
      <dgm:spPr/>
      <dgm:t>
        <a:bodyPr/>
        <a:lstStyle/>
        <a:p>
          <a:endParaRPr lang="en-IN"/>
        </a:p>
      </dgm:t>
    </dgm:pt>
    <dgm:pt modelId="{D8E0D25C-4BB8-46CA-9CC0-5DC1FB179BF7}">
      <dgm:prSet phldrT="[Text]"/>
      <dgm:spPr/>
      <dgm:t>
        <a:bodyPr/>
        <a:lstStyle/>
        <a:p>
          <a:r>
            <a:rPr lang="en-IN" dirty="0" smtClean="0">
              <a:effectLst/>
              <a:latin typeface="Liberation Serif"/>
              <a:ea typeface="Noto Sans CJK SC"/>
              <a:cs typeface="Lohit Devanagari"/>
            </a:rPr>
            <a:t>Using VADER</a:t>
          </a:r>
        </a:p>
      </dgm:t>
    </dgm:pt>
    <dgm:pt modelId="{ECB3541F-3D71-4061-9C55-CEFBD38407D6}" type="parTrans" cxnId="{988BE16C-25E5-4A0A-9649-950DAF0A2827}">
      <dgm:prSet/>
      <dgm:spPr/>
      <dgm:t>
        <a:bodyPr/>
        <a:lstStyle/>
        <a:p>
          <a:endParaRPr lang="en-IN"/>
        </a:p>
      </dgm:t>
    </dgm:pt>
    <dgm:pt modelId="{64496A68-7C8E-4C90-97FB-0CAF1D80140A}" type="sibTrans" cxnId="{988BE16C-25E5-4A0A-9649-950DAF0A2827}">
      <dgm:prSet/>
      <dgm:spPr/>
      <dgm:t>
        <a:bodyPr/>
        <a:lstStyle/>
        <a:p>
          <a:endParaRPr lang="en-IN"/>
        </a:p>
      </dgm:t>
    </dgm:pt>
    <dgm:pt modelId="{EC199DC9-F282-4717-9431-413D6E14B72B}">
      <dgm:prSet phldrT="[Text]"/>
      <dgm:spPr/>
      <dgm:t>
        <a:bodyPr/>
        <a:lstStyle/>
        <a:p>
          <a:r>
            <a:rPr lang="en-IN" dirty="0" smtClean="0"/>
            <a:t>Using </a:t>
          </a:r>
          <a:r>
            <a:rPr lang="en-IN" dirty="0" err="1" smtClean="0"/>
            <a:t>Plotly</a:t>
          </a:r>
          <a:r>
            <a:rPr lang="en-IN" dirty="0" smtClean="0"/>
            <a:t> and </a:t>
          </a:r>
          <a:r>
            <a:rPr lang="en-IN" dirty="0" err="1" smtClean="0"/>
            <a:t>PyDeck</a:t>
          </a:r>
          <a:endParaRPr lang="en-IN" dirty="0"/>
        </a:p>
      </dgm:t>
    </dgm:pt>
    <dgm:pt modelId="{746B44A7-2E5D-4666-B4AA-A31AC5753C05}" type="parTrans" cxnId="{677D73C4-2B82-45CC-A3A7-0393C278FC14}">
      <dgm:prSet/>
      <dgm:spPr/>
      <dgm:t>
        <a:bodyPr/>
        <a:lstStyle/>
        <a:p>
          <a:endParaRPr lang="en-IN"/>
        </a:p>
      </dgm:t>
    </dgm:pt>
    <dgm:pt modelId="{FDB46E70-F14D-49F1-B398-7D8078177654}" type="sibTrans" cxnId="{677D73C4-2B82-45CC-A3A7-0393C278FC14}">
      <dgm:prSet/>
      <dgm:spPr/>
      <dgm:t>
        <a:bodyPr/>
        <a:lstStyle/>
        <a:p>
          <a:endParaRPr lang="en-IN"/>
        </a:p>
      </dgm:t>
    </dgm:pt>
    <dgm:pt modelId="{8C695411-289E-4A2E-A20C-49E17C0F7614}">
      <dgm:prSet phldrT="[Text]" custT="1"/>
      <dgm:spPr/>
      <dgm:t>
        <a:bodyPr/>
        <a:lstStyle/>
        <a:p>
          <a:r>
            <a:rPr lang="en-IN" sz="1000" dirty="0" smtClean="0"/>
            <a:t>Using </a:t>
          </a:r>
          <a:r>
            <a:rPr lang="en-IN" sz="1000" dirty="0" err="1" smtClean="0"/>
            <a:t>Streamlit</a:t>
          </a:r>
          <a:r>
            <a:rPr lang="en-IN" sz="1000" dirty="0" smtClean="0"/>
            <a:t> and </a:t>
          </a:r>
          <a:r>
            <a:rPr lang="en-IN" sz="1000" dirty="0" err="1" smtClean="0"/>
            <a:t>Heroku</a:t>
          </a:r>
          <a:endParaRPr lang="en-IN" sz="1000" dirty="0"/>
        </a:p>
      </dgm:t>
    </dgm:pt>
    <dgm:pt modelId="{3DCDF3E3-E1A2-4A11-83B7-6E8105ECA8F6}" type="parTrans" cxnId="{E6D386C7-BB87-4B4A-882E-FA2321A63BDD}">
      <dgm:prSet/>
      <dgm:spPr/>
      <dgm:t>
        <a:bodyPr/>
        <a:lstStyle/>
        <a:p>
          <a:endParaRPr lang="en-IN"/>
        </a:p>
      </dgm:t>
    </dgm:pt>
    <dgm:pt modelId="{978D1A96-E920-4CBB-9421-66D8D6D87578}" type="sibTrans" cxnId="{E6D386C7-BB87-4B4A-882E-FA2321A63BDD}">
      <dgm:prSet/>
      <dgm:spPr/>
      <dgm:t>
        <a:bodyPr/>
        <a:lstStyle/>
        <a:p>
          <a:endParaRPr lang="en-IN"/>
        </a:p>
      </dgm:t>
    </dgm:pt>
    <dgm:pt modelId="{11F717E9-E2A2-46DD-8D06-0FF8455AB745}" type="pres">
      <dgm:prSet presAssocID="{8FAD9346-C118-45AB-849C-AF2AC345FABC}" presName="rootnode" presStyleCnt="0">
        <dgm:presLayoutVars>
          <dgm:chMax/>
          <dgm:chPref/>
          <dgm:dir/>
          <dgm:animLvl val="lvl"/>
        </dgm:presLayoutVars>
      </dgm:prSet>
      <dgm:spPr/>
      <dgm:t>
        <a:bodyPr/>
        <a:lstStyle/>
        <a:p>
          <a:endParaRPr lang="en-IN"/>
        </a:p>
      </dgm:t>
    </dgm:pt>
    <dgm:pt modelId="{51842464-7200-41B2-880E-9392190F569E}" type="pres">
      <dgm:prSet presAssocID="{D6A181AE-E538-4F44-A831-15FB9ECB3227}" presName="composite" presStyleCnt="0"/>
      <dgm:spPr/>
    </dgm:pt>
    <dgm:pt modelId="{46467C6E-751C-40BD-841F-8D745ECA7918}" type="pres">
      <dgm:prSet presAssocID="{D6A181AE-E538-4F44-A831-15FB9ECB3227}" presName="bentUpArrow1" presStyleLbl="alignImgPlace1" presStyleIdx="0" presStyleCnt="4"/>
      <dgm:spPr/>
    </dgm:pt>
    <dgm:pt modelId="{15006932-CCF4-4FE2-BFE8-55AE690504E2}" type="pres">
      <dgm:prSet presAssocID="{D6A181AE-E538-4F44-A831-15FB9ECB3227}" presName="ParentText" presStyleLbl="node1" presStyleIdx="0" presStyleCnt="5">
        <dgm:presLayoutVars>
          <dgm:chMax val="1"/>
          <dgm:chPref val="1"/>
          <dgm:bulletEnabled val="1"/>
        </dgm:presLayoutVars>
      </dgm:prSet>
      <dgm:spPr/>
      <dgm:t>
        <a:bodyPr/>
        <a:lstStyle/>
        <a:p>
          <a:endParaRPr lang="en-IN"/>
        </a:p>
      </dgm:t>
    </dgm:pt>
    <dgm:pt modelId="{B9A06EBF-C383-4F30-8D32-96BD69A17352}" type="pres">
      <dgm:prSet presAssocID="{D6A181AE-E538-4F44-A831-15FB9ECB3227}" presName="ChildText" presStyleLbl="revTx" presStyleIdx="0" presStyleCnt="5" custScaleX="173045" custLinFactNeighborX="37822" custLinFactNeighborY="-1186">
        <dgm:presLayoutVars>
          <dgm:chMax val="0"/>
          <dgm:chPref val="0"/>
          <dgm:bulletEnabled val="1"/>
        </dgm:presLayoutVars>
      </dgm:prSet>
      <dgm:spPr/>
      <dgm:t>
        <a:bodyPr/>
        <a:lstStyle/>
        <a:p>
          <a:endParaRPr lang="en-IN"/>
        </a:p>
      </dgm:t>
    </dgm:pt>
    <dgm:pt modelId="{AE581AEA-A9B2-4CC4-8456-E7818C3BEEF3}" type="pres">
      <dgm:prSet presAssocID="{77768DE3-659B-4B26-9524-E86CEA86578D}" presName="sibTrans" presStyleCnt="0"/>
      <dgm:spPr/>
    </dgm:pt>
    <dgm:pt modelId="{BC7F7B6B-CECE-4A6E-988A-AB7EF43DC4EB}" type="pres">
      <dgm:prSet presAssocID="{6C582FE5-94A9-470C-BF98-1E09369DA1DC}" presName="composite" presStyleCnt="0"/>
      <dgm:spPr/>
    </dgm:pt>
    <dgm:pt modelId="{F1015697-D038-4E38-9A2C-EF8B7AA2F724}" type="pres">
      <dgm:prSet presAssocID="{6C582FE5-94A9-470C-BF98-1E09369DA1DC}" presName="bentUpArrow1" presStyleLbl="alignImgPlace1" presStyleIdx="1" presStyleCnt="4"/>
      <dgm:spPr/>
      <dgm:t>
        <a:bodyPr/>
        <a:lstStyle/>
        <a:p>
          <a:endParaRPr lang="en-IN"/>
        </a:p>
      </dgm:t>
    </dgm:pt>
    <dgm:pt modelId="{F8C24D24-86CE-4BDF-A708-469C84C48B5B}" type="pres">
      <dgm:prSet presAssocID="{6C582FE5-94A9-470C-BF98-1E09369DA1DC}" presName="ParentText" presStyleLbl="node1" presStyleIdx="1" presStyleCnt="5">
        <dgm:presLayoutVars>
          <dgm:chMax val="1"/>
          <dgm:chPref val="1"/>
          <dgm:bulletEnabled val="1"/>
        </dgm:presLayoutVars>
      </dgm:prSet>
      <dgm:spPr/>
      <dgm:t>
        <a:bodyPr/>
        <a:lstStyle/>
        <a:p>
          <a:endParaRPr lang="en-IN"/>
        </a:p>
      </dgm:t>
    </dgm:pt>
    <dgm:pt modelId="{A41569C0-D769-4F44-9CDA-1D2172003AF4}" type="pres">
      <dgm:prSet presAssocID="{6C582FE5-94A9-470C-BF98-1E09369DA1DC}" presName="ChildText" presStyleLbl="revTx" presStyleIdx="1" presStyleCnt="5" custScaleX="173834" custLinFactNeighborX="44279" custLinFactNeighborY="-1185">
        <dgm:presLayoutVars>
          <dgm:chMax val="0"/>
          <dgm:chPref val="0"/>
          <dgm:bulletEnabled val="1"/>
        </dgm:presLayoutVars>
      </dgm:prSet>
      <dgm:spPr/>
      <dgm:t>
        <a:bodyPr/>
        <a:lstStyle/>
        <a:p>
          <a:endParaRPr lang="en-IN"/>
        </a:p>
      </dgm:t>
    </dgm:pt>
    <dgm:pt modelId="{FE8ABD62-09F7-4BFB-943B-7D7B4F92E28B}" type="pres">
      <dgm:prSet presAssocID="{72087495-93DF-4D28-ADBF-EB6CFCDF8ED9}" presName="sibTrans" presStyleCnt="0"/>
      <dgm:spPr/>
    </dgm:pt>
    <dgm:pt modelId="{CFAA0F7E-46B0-47E7-A476-D871A12EE543}" type="pres">
      <dgm:prSet presAssocID="{19C7AEB0-C177-48AF-AFBC-7DE1282F7519}" presName="composite" presStyleCnt="0"/>
      <dgm:spPr/>
    </dgm:pt>
    <dgm:pt modelId="{7DD849D7-FAFF-4BA1-A9A6-2828EBF3DF75}" type="pres">
      <dgm:prSet presAssocID="{19C7AEB0-C177-48AF-AFBC-7DE1282F7519}" presName="bentUpArrow1" presStyleLbl="alignImgPlace1" presStyleIdx="2" presStyleCnt="4"/>
      <dgm:spPr/>
    </dgm:pt>
    <dgm:pt modelId="{ADF46A7D-B186-4B5E-99C5-872112AEB3AF}" type="pres">
      <dgm:prSet presAssocID="{19C7AEB0-C177-48AF-AFBC-7DE1282F7519}" presName="ParentText" presStyleLbl="node1" presStyleIdx="2" presStyleCnt="5">
        <dgm:presLayoutVars>
          <dgm:chMax val="1"/>
          <dgm:chPref val="1"/>
          <dgm:bulletEnabled val="1"/>
        </dgm:presLayoutVars>
      </dgm:prSet>
      <dgm:spPr/>
      <dgm:t>
        <a:bodyPr/>
        <a:lstStyle/>
        <a:p>
          <a:endParaRPr lang="en-IN"/>
        </a:p>
      </dgm:t>
    </dgm:pt>
    <dgm:pt modelId="{DC4BF362-1389-4C22-9DD2-34C8A9FEB515}" type="pres">
      <dgm:prSet presAssocID="{19C7AEB0-C177-48AF-AFBC-7DE1282F7519}" presName="ChildText" presStyleLbl="revTx" presStyleIdx="2" presStyleCnt="5" custScaleX="128484" custLinFactNeighborX="14759" custLinFactNeighborY="-2372">
        <dgm:presLayoutVars>
          <dgm:chMax val="0"/>
          <dgm:chPref val="0"/>
          <dgm:bulletEnabled val="1"/>
        </dgm:presLayoutVars>
      </dgm:prSet>
      <dgm:spPr/>
      <dgm:t>
        <a:bodyPr/>
        <a:lstStyle/>
        <a:p>
          <a:endParaRPr lang="en-IN"/>
        </a:p>
      </dgm:t>
    </dgm:pt>
    <dgm:pt modelId="{8AECE6DE-304C-4879-B40A-26E145CE911C}" type="pres">
      <dgm:prSet presAssocID="{2EA5740E-C8D0-412E-9675-3FB56D50B6F9}" presName="sibTrans" presStyleCnt="0"/>
      <dgm:spPr/>
    </dgm:pt>
    <dgm:pt modelId="{E95BE80B-C090-4BD2-8F54-DE5F8631D97A}" type="pres">
      <dgm:prSet presAssocID="{E73E09C1-9954-4ECD-9230-52715762AAAE}" presName="composite" presStyleCnt="0"/>
      <dgm:spPr/>
    </dgm:pt>
    <dgm:pt modelId="{C7662DEA-36EF-44EE-93C7-076B4DAEB9C9}" type="pres">
      <dgm:prSet presAssocID="{E73E09C1-9954-4ECD-9230-52715762AAAE}" presName="bentUpArrow1" presStyleLbl="alignImgPlace1" presStyleIdx="3" presStyleCnt="4"/>
      <dgm:spPr/>
    </dgm:pt>
    <dgm:pt modelId="{60A2982B-66E3-4118-A695-A2A32695E4F5}" type="pres">
      <dgm:prSet presAssocID="{E73E09C1-9954-4ECD-9230-52715762AAAE}" presName="ParentText" presStyleLbl="node1" presStyleIdx="3" presStyleCnt="5">
        <dgm:presLayoutVars>
          <dgm:chMax val="1"/>
          <dgm:chPref val="1"/>
          <dgm:bulletEnabled val="1"/>
        </dgm:presLayoutVars>
      </dgm:prSet>
      <dgm:spPr/>
      <dgm:t>
        <a:bodyPr/>
        <a:lstStyle/>
        <a:p>
          <a:endParaRPr lang="en-IN"/>
        </a:p>
      </dgm:t>
    </dgm:pt>
    <dgm:pt modelId="{F324E872-A2E5-489A-87DE-C90DB3F75E05}" type="pres">
      <dgm:prSet presAssocID="{E73E09C1-9954-4ECD-9230-52715762AAAE}" presName="ChildText" presStyleLbl="revTx" presStyleIdx="3" presStyleCnt="5" custScaleX="176011" custLinFactNeighborX="40589" custLinFactNeighborY="-2372">
        <dgm:presLayoutVars>
          <dgm:chMax val="0"/>
          <dgm:chPref val="0"/>
          <dgm:bulletEnabled val="1"/>
        </dgm:presLayoutVars>
      </dgm:prSet>
      <dgm:spPr/>
      <dgm:t>
        <a:bodyPr/>
        <a:lstStyle/>
        <a:p>
          <a:endParaRPr lang="en-IN"/>
        </a:p>
      </dgm:t>
    </dgm:pt>
    <dgm:pt modelId="{1600670E-38FB-47E2-ADEA-AF84BB8D3364}" type="pres">
      <dgm:prSet presAssocID="{1D3D2928-1DA3-4310-817C-1C5C97741495}" presName="sibTrans" presStyleCnt="0"/>
      <dgm:spPr/>
    </dgm:pt>
    <dgm:pt modelId="{4703553F-1C41-4096-911C-A32889A71CD8}" type="pres">
      <dgm:prSet presAssocID="{804CF882-08CF-4F15-8C3E-B2E751AE6AB5}" presName="composite" presStyleCnt="0"/>
      <dgm:spPr/>
    </dgm:pt>
    <dgm:pt modelId="{3C5CEB6C-52F5-492B-BE81-DF570A4019C0}" type="pres">
      <dgm:prSet presAssocID="{804CF882-08CF-4F15-8C3E-B2E751AE6AB5}" presName="ParentText" presStyleLbl="node1" presStyleIdx="4" presStyleCnt="5">
        <dgm:presLayoutVars>
          <dgm:chMax val="1"/>
          <dgm:chPref val="1"/>
          <dgm:bulletEnabled val="1"/>
        </dgm:presLayoutVars>
      </dgm:prSet>
      <dgm:spPr/>
      <dgm:t>
        <a:bodyPr/>
        <a:lstStyle/>
        <a:p>
          <a:endParaRPr lang="en-IN"/>
        </a:p>
      </dgm:t>
    </dgm:pt>
    <dgm:pt modelId="{23C06DC8-261C-410A-A018-B0F661265BC3}" type="pres">
      <dgm:prSet presAssocID="{804CF882-08CF-4F15-8C3E-B2E751AE6AB5}" presName="FinalChildText" presStyleLbl="revTx" presStyleIdx="4" presStyleCnt="5" custScaleX="203722" custLinFactNeighborX="54427" custLinFactNeighborY="-3558">
        <dgm:presLayoutVars>
          <dgm:chMax val="0"/>
          <dgm:chPref val="0"/>
          <dgm:bulletEnabled val="1"/>
        </dgm:presLayoutVars>
      </dgm:prSet>
      <dgm:spPr/>
      <dgm:t>
        <a:bodyPr/>
        <a:lstStyle/>
        <a:p>
          <a:endParaRPr lang="en-IN"/>
        </a:p>
      </dgm:t>
    </dgm:pt>
  </dgm:ptLst>
  <dgm:cxnLst>
    <dgm:cxn modelId="{94F96375-8235-44AC-8801-CD22A6BC8E1A}" type="presOf" srcId="{6C582FE5-94A9-470C-BF98-1E09369DA1DC}" destId="{F8C24D24-86CE-4BDF-A708-469C84C48B5B}" srcOrd="0" destOrd="0" presId="urn:microsoft.com/office/officeart/2005/8/layout/StepDownProcess"/>
    <dgm:cxn modelId="{2933E8CD-6D89-4DB0-9FE7-E848C0686505}" srcId="{6C582FE5-94A9-470C-BF98-1E09369DA1DC}" destId="{33E6FFAE-ADB4-4EEE-8D00-0C06C909A35C}" srcOrd="0" destOrd="0" parTransId="{E8432C49-90C6-4F56-AB48-28437E65BAFE}" sibTransId="{A50620C4-1DFB-4603-90E9-A52178EA63C9}"/>
    <dgm:cxn modelId="{800663A3-1D93-4E1C-9E96-D419F435AB1E}" type="presOf" srcId="{E73E09C1-9954-4ECD-9230-52715762AAAE}" destId="{60A2982B-66E3-4118-A695-A2A32695E4F5}" srcOrd="0" destOrd="0" presId="urn:microsoft.com/office/officeart/2005/8/layout/StepDownProcess"/>
    <dgm:cxn modelId="{F81AF23D-9519-4CA6-BC42-26C8025B42DD}" srcId="{8FAD9346-C118-45AB-849C-AF2AC345FABC}" destId="{D6A181AE-E538-4F44-A831-15FB9ECB3227}" srcOrd="0" destOrd="0" parTransId="{C7794213-5630-442E-B6CF-34A84B2D5B59}" sibTransId="{77768DE3-659B-4B26-9524-E86CEA86578D}"/>
    <dgm:cxn modelId="{66F3EEF1-7A18-4BA5-8BEB-6D9A4EC35493}" type="presOf" srcId="{D8E0D25C-4BB8-46CA-9CC0-5DC1FB179BF7}" destId="{DC4BF362-1389-4C22-9DD2-34C8A9FEB515}" srcOrd="0" destOrd="0" presId="urn:microsoft.com/office/officeart/2005/8/layout/StepDownProcess"/>
    <dgm:cxn modelId="{2BF15637-C59F-48C3-8D11-3BBD815241BA}" type="presOf" srcId="{804CF882-08CF-4F15-8C3E-B2E751AE6AB5}" destId="{3C5CEB6C-52F5-492B-BE81-DF570A4019C0}" srcOrd="0" destOrd="0" presId="urn:microsoft.com/office/officeart/2005/8/layout/StepDownProcess"/>
    <dgm:cxn modelId="{61F86CDA-31E1-4FD3-AF65-1D013FDD0C65}" srcId="{8FAD9346-C118-45AB-849C-AF2AC345FABC}" destId="{6C582FE5-94A9-470C-BF98-1E09369DA1DC}" srcOrd="1" destOrd="0" parTransId="{29B3C98A-60D5-462E-924E-B7D6584F8C71}" sibTransId="{72087495-93DF-4D28-ADBF-EB6CFCDF8ED9}"/>
    <dgm:cxn modelId="{B7875386-340F-41AE-B928-9AEEE7911E72}" srcId="{8FAD9346-C118-45AB-849C-AF2AC345FABC}" destId="{E73E09C1-9954-4ECD-9230-52715762AAAE}" srcOrd="3" destOrd="0" parTransId="{778D9B39-2C9C-4BA5-9417-DF54F8FF973C}" sibTransId="{1D3D2928-1DA3-4310-817C-1C5C97741495}"/>
    <dgm:cxn modelId="{0AA63BF8-ECA1-427B-96B8-534A5F9CCCFC}" type="presOf" srcId="{33E6FFAE-ADB4-4EEE-8D00-0C06C909A35C}" destId="{A41569C0-D769-4F44-9CDA-1D2172003AF4}" srcOrd="0" destOrd="0" presId="urn:microsoft.com/office/officeart/2005/8/layout/StepDownProcess"/>
    <dgm:cxn modelId="{FEBDD781-483B-487B-8E05-3AC4628FA64C}" type="presOf" srcId="{19C7AEB0-C177-48AF-AFBC-7DE1282F7519}" destId="{ADF46A7D-B186-4B5E-99C5-872112AEB3AF}" srcOrd="0" destOrd="0" presId="urn:microsoft.com/office/officeart/2005/8/layout/StepDownProcess"/>
    <dgm:cxn modelId="{766C33C9-67B4-4DF2-B4A5-4592FD6146FB}" srcId="{8FAD9346-C118-45AB-849C-AF2AC345FABC}" destId="{804CF882-08CF-4F15-8C3E-B2E751AE6AB5}" srcOrd="4" destOrd="0" parTransId="{027D58C2-63E9-4C26-BC81-E3A806CCC02C}" sibTransId="{42894F71-8834-4366-8B49-3F2174E3A381}"/>
    <dgm:cxn modelId="{5CD34E1F-0CA5-4AC1-80FE-754EA39C3059}" srcId="{8FAD9346-C118-45AB-849C-AF2AC345FABC}" destId="{19C7AEB0-C177-48AF-AFBC-7DE1282F7519}" srcOrd="2" destOrd="0" parTransId="{65E605EF-1D4F-479D-A250-FA5A33A65A26}" sibTransId="{2EA5740E-C8D0-412E-9675-3FB56D50B6F9}"/>
    <dgm:cxn modelId="{E6D386C7-BB87-4B4A-882E-FA2321A63BDD}" srcId="{804CF882-08CF-4F15-8C3E-B2E751AE6AB5}" destId="{8C695411-289E-4A2E-A20C-49E17C0F7614}" srcOrd="0" destOrd="0" parTransId="{3DCDF3E3-E1A2-4A11-83B7-6E8105ECA8F6}" sibTransId="{978D1A96-E920-4CBB-9421-66D8D6D87578}"/>
    <dgm:cxn modelId="{C08D766C-0315-45BB-977C-F2038409130C}" type="presOf" srcId="{D460E62F-8FC6-418E-ACD6-5E464BD983CD}" destId="{B9A06EBF-C383-4F30-8D32-96BD69A17352}" srcOrd="0" destOrd="0" presId="urn:microsoft.com/office/officeart/2005/8/layout/StepDownProcess"/>
    <dgm:cxn modelId="{677D73C4-2B82-45CC-A3A7-0393C278FC14}" srcId="{E73E09C1-9954-4ECD-9230-52715762AAAE}" destId="{EC199DC9-F282-4717-9431-413D6E14B72B}" srcOrd="0" destOrd="0" parTransId="{746B44A7-2E5D-4666-B4AA-A31AC5753C05}" sibTransId="{FDB46E70-F14D-49F1-B398-7D8078177654}"/>
    <dgm:cxn modelId="{988BE16C-25E5-4A0A-9649-950DAF0A2827}" srcId="{19C7AEB0-C177-48AF-AFBC-7DE1282F7519}" destId="{D8E0D25C-4BB8-46CA-9CC0-5DC1FB179BF7}" srcOrd="0" destOrd="0" parTransId="{ECB3541F-3D71-4061-9C55-CEFBD38407D6}" sibTransId="{64496A68-7C8E-4C90-97FB-0CAF1D80140A}"/>
    <dgm:cxn modelId="{A752976E-905C-43DB-AC5D-9AA480572226}" type="presOf" srcId="{D6A181AE-E538-4F44-A831-15FB9ECB3227}" destId="{15006932-CCF4-4FE2-BFE8-55AE690504E2}" srcOrd="0" destOrd="0" presId="urn:microsoft.com/office/officeart/2005/8/layout/StepDownProcess"/>
    <dgm:cxn modelId="{6FD8D35C-E968-4CDF-91B9-8781862831E8}" type="presOf" srcId="{EC199DC9-F282-4717-9431-413D6E14B72B}" destId="{F324E872-A2E5-489A-87DE-C90DB3F75E05}" srcOrd="0" destOrd="0" presId="urn:microsoft.com/office/officeart/2005/8/layout/StepDownProcess"/>
    <dgm:cxn modelId="{C000ECDE-236E-4B78-9513-E3096D0E63FA}" srcId="{D6A181AE-E538-4F44-A831-15FB9ECB3227}" destId="{D460E62F-8FC6-418E-ACD6-5E464BD983CD}" srcOrd="0" destOrd="0" parTransId="{EEE6BEFA-13D7-45B4-9F97-81B974A7616D}" sibTransId="{C4BFB788-496A-40DF-8049-34DB545F8A31}"/>
    <dgm:cxn modelId="{E826F564-ACC4-4290-8833-AEA0FE693938}" type="presOf" srcId="{8C695411-289E-4A2E-A20C-49E17C0F7614}" destId="{23C06DC8-261C-410A-A018-B0F661265BC3}" srcOrd="0" destOrd="0" presId="urn:microsoft.com/office/officeart/2005/8/layout/StepDownProcess"/>
    <dgm:cxn modelId="{DC7CDD0B-C59D-4EBF-96B0-2A4BFD4E1FFD}" type="presOf" srcId="{8FAD9346-C118-45AB-849C-AF2AC345FABC}" destId="{11F717E9-E2A2-46DD-8D06-0FF8455AB745}" srcOrd="0" destOrd="0" presId="urn:microsoft.com/office/officeart/2005/8/layout/StepDownProcess"/>
    <dgm:cxn modelId="{8970D6E9-A1EC-49C6-98D1-267B0803BD99}" type="presParOf" srcId="{11F717E9-E2A2-46DD-8D06-0FF8455AB745}" destId="{51842464-7200-41B2-880E-9392190F569E}" srcOrd="0" destOrd="0" presId="urn:microsoft.com/office/officeart/2005/8/layout/StepDownProcess"/>
    <dgm:cxn modelId="{38F1085D-C94B-4E5C-916C-438530E6BED3}" type="presParOf" srcId="{51842464-7200-41B2-880E-9392190F569E}" destId="{46467C6E-751C-40BD-841F-8D745ECA7918}" srcOrd="0" destOrd="0" presId="urn:microsoft.com/office/officeart/2005/8/layout/StepDownProcess"/>
    <dgm:cxn modelId="{ABC53E20-C6D9-4FEC-9F0C-5BFE8684E16E}" type="presParOf" srcId="{51842464-7200-41B2-880E-9392190F569E}" destId="{15006932-CCF4-4FE2-BFE8-55AE690504E2}" srcOrd="1" destOrd="0" presId="urn:microsoft.com/office/officeart/2005/8/layout/StepDownProcess"/>
    <dgm:cxn modelId="{EE6AA173-D3D9-41C2-A61E-787A81035D89}" type="presParOf" srcId="{51842464-7200-41B2-880E-9392190F569E}" destId="{B9A06EBF-C383-4F30-8D32-96BD69A17352}" srcOrd="2" destOrd="0" presId="urn:microsoft.com/office/officeart/2005/8/layout/StepDownProcess"/>
    <dgm:cxn modelId="{F979BA1D-5691-4382-9C41-B7FA7B10B468}" type="presParOf" srcId="{11F717E9-E2A2-46DD-8D06-0FF8455AB745}" destId="{AE581AEA-A9B2-4CC4-8456-E7818C3BEEF3}" srcOrd="1" destOrd="0" presId="urn:microsoft.com/office/officeart/2005/8/layout/StepDownProcess"/>
    <dgm:cxn modelId="{FCD20F2B-9093-4EF6-8FBD-BE14628A0482}" type="presParOf" srcId="{11F717E9-E2A2-46DD-8D06-0FF8455AB745}" destId="{BC7F7B6B-CECE-4A6E-988A-AB7EF43DC4EB}" srcOrd="2" destOrd="0" presId="urn:microsoft.com/office/officeart/2005/8/layout/StepDownProcess"/>
    <dgm:cxn modelId="{948FE524-3225-42F6-9373-CB21C443D8E8}" type="presParOf" srcId="{BC7F7B6B-CECE-4A6E-988A-AB7EF43DC4EB}" destId="{F1015697-D038-4E38-9A2C-EF8B7AA2F724}" srcOrd="0" destOrd="0" presId="urn:microsoft.com/office/officeart/2005/8/layout/StepDownProcess"/>
    <dgm:cxn modelId="{FBAC05F1-1344-4970-95D8-CBB94F77D788}" type="presParOf" srcId="{BC7F7B6B-CECE-4A6E-988A-AB7EF43DC4EB}" destId="{F8C24D24-86CE-4BDF-A708-469C84C48B5B}" srcOrd="1" destOrd="0" presId="urn:microsoft.com/office/officeart/2005/8/layout/StepDownProcess"/>
    <dgm:cxn modelId="{A775DBBD-F80E-47FC-BA03-FF6E9BD70977}" type="presParOf" srcId="{BC7F7B6B-CECE-4A6E-988A-AB7EF43DC4EB}" destId="{A41569C0-D769-4F44-9CDA-1D2172003AF4}" srcOrd="2" destOrd="0" presId="urn:microsoft.com/office/officeart/2005/8/layout/StepDownProcess"/>
    <dgm:cxn modelId="{F4030FAF-E1CF-480B-9A5C-CA5944AA0118}" type="presParOf" srcId="{11F717E9-E2A2-46DD-8D06-0FF8455AB745}" destId="{FE8ABD62-09F7-4BFB-943B-7D7B4F92E28B}" srcOrd="3" destOrd="0" presId="urn:microsoft.com/office/officeart/2005/8/layout/StepDownProcess"/>
    <dgm:cxn modelId="{9A7BC082-4A88-4A68-A979-F5D1580CCC83}" type="presParOf" srcId="{11F717E9-E2A2-46DD-8D06-0FF8455AB745}" destId="{CFAA0F7E-46B0-47E7-A476-D871A12EE543}" srcOrd="4" destOrd="0" presId="urn:microsoft.com/office/officeart/2005/8/layout/StepDownProcess"/>
    <dgm:cxn modelId="{C6C9D46B-EBBA-4861-A11C-FFED8E7E4250}" type="presParOf" srcId="{CFAA0F7E-46B0-47E7-A476-D871A12EE543}" destId="{7DD849D7-FAFF-4BA1-A9A6-2828EBF3DF75}" srcOrd="0" destOrd="0" presId="urn:microsoft.com/office/officeart/2005/8/layout/StepDownProcess"/>
    <dgm:cxn modelId="{6CF37C9E-BCDC-4BB5-B39F-11ED13916E6F}" type="presParOf" srcId="{CFAA0F7E-46B0-47E7-A476-D871A12EE543}" destId="{ADF46A7D-B186-4B5E-99C5-872112AEB3AF}" srcOrd="1" destOrd="0" presId="urn:microsoft.com/office/officeart/2005/8/layout/StepDownProcess"/>
    <dgm:cxn modelId="{1A966DA7-BA87-4C4F-8707-25E1E38F3AB8}" type="presParOf" srcId="{CFAA0F7E-46B0-47E7-A476-D871A12EE543}" destId="{DC4BF362-1389-4C22-9DD2-34C8A9FEB515}" srcOrd="2" destOrd="0" presId="urn:microsoft.com/office/officeart/2005/8/layout/StepDownProcess"/>
    <dgm:cxn modelId="{2CA95D85-DC8F-4F3C-B1B3-F1FA89BAAA3D}" type="presParOf" srcId="{11F717E9-E2A2-46DD-8D06-0FF8455AB745}" destId="{8AECE6DE-304C-4879-B40A-26E145CE911C}" srcOrd="5" destOrd="0" presId="urn:microsoft.com/office/officeart/2005/8/layout/StepDownProcess"/>
    <dgm:cxn modelId="{FAE4F8FE-177B-4CC2-9691-9EBBBB3F6C98}" type="presParOf" srcId="{11F717E9-E2A2-46DD-8D06-0FF8455AB745}" destId="{E95BE80B-C090-4BD2-8F54-DE5F8631D97A}" srcOrd="6" destOrd="0" presId="urn:microsoft.com/office/officeart/2005/8/layout/StepDownProcess"/>
    <dgm:cxn modelId="{3EF7C837-86AC-41F5-9648-4077B300BF57}" type="presParOf" srcId="{E95BE80B-C090-4BD2-8F54-DE5F8631D97A}" destId="{C7662DEA-36EF-44EE-93C7-076B4DAEB9C9}" srcOrd="0" destOrd="0" presId="urn:microsoft.com/office/officeart/2005/8/layout/StepDownProcess"/>
    <dgm:cxn modelId="{DD9BD533-BF54-4B68-B9B4-A54E9F84CDEA}" type="presParOf" srcId="{E95BE80B-C090-4BD2-8F54-DE5F8631D97A}" destId="{60A2982B-66E3-4118-A695-A2A32695E4F5}" srcOrd="1" destOrd="0" presId="urn:microsoft.com/office/officeart/2005/8/layout/StepDownProcess"/>
    <dgm:cxn modelId="{42AF6F7C-D41A-4D7F-ABFD-D41DBE584EF8}" type="presParOf" srcId="{E95BE80B-C090-4BD2-8F54-DE5F8631D97A}" destId="{F324E872-A2E5-489A-87DE-C90DB3F75E05}" srcOrd="2" destOrd="0" presId="urn:microsoft.com/office/officeart/2005/8/layout/StepDownProcess"/>
    <dgm:cxn modelId="{5EF35709-3FA9-43E1-A13A-DA6CDBBAEA56}" type="presParOf" srcId="{11F717E9-E2A2-46DD-8D06-0FF8455AB745}" destId="{1600670E-38FB-47E2-ADEA-AF84BB8D3364}" srcOrd="7" destOrd="0" presId="urn:microsoft.com/office/officeart/2005/8/layout/StepDownProcess"/>
    <dgm:cxn modelId="{61009A9C-DB9C-47F0-98BD-7DDEABA9E9CD}" type="presParOf" srcId="{11F717E9-E2A2-46DD-8D06-0FF8455AB745}" destId="{4703553F-1C41-4096-911C-A32889A71CD8}" srcOrd="8" destOrd="0" presId="urn:microsoft.com/office/officeart/2005/8/layout/StepDownProcess"/>
    <dgm:cxn modelId="{D47A53A9-E52E-40A0-8FB5-8B4BC55520AB}" type="presParOf" srcId="{4703553F-1C41-4096-911C-A32889A71CD8}" destId="{3C5CEB6C-52F5-492B-BE81-DF570A4019C0}" srcOrd="0" destOrd="0" presId="urn:microsoft.com/office/officeart/2005/8/layout/StepDownProcess"/>
    <dgm:cxn modelId="{58B60AF7-EB30-4F4E-A468-C212B39061F6}" type="presParOf" srcId="{4703553F-1C41-4096-911C-A32889A71CD8}" destId="{23C06DC8-261C-410A-A018-B0F661265BC3}"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7EBD3-4316-46A4-9CBE-267F5D71B04F}"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en-IN"/>
        </a:p>
      </dgm:t>
    </dgm:pt>
    <dgm:pt modelId="{669E1AE9-887C-4E85-B8D3-52951982E986}">
      <dgm:prSet phldrT="[Text]"/>
      <dgm:spPr/>
      <dgm:t>
        <a:bodyPr/>
        <a:lstStyle/>
        <a:p>
          <a:r>
            <a:rPr lang="en-IN" dirty="0"/>
            <a:t>Data Extraction and Cleaning</a:t>
          </a:r>
        </a:p>
      </dgm:t>
    </dgm:pt>
    <dgm:pt modelId="{6FA3DAE8-9121-4EDD-86AB-78B62635DA13}" type="parTrans" cxnId="{DB04308F-C92A-4E6B-9248-4C43A03FCE08}">
      <dgm:prSet/>
      <dgm:spPr/>
      <dgm:t>
        <a:bodyPr/>
        <a:lstStyle/>
        <a:p>
          <a:endParaRPr lang="en-IN"/>
        </a:p>
      </dgm:t>
    </dgm:pt>
    <dgm:pt modelId="{5D907BA3-D7AF-4EBA-855B-39FB0096C1B1}" type="sibTrans" cxnId="{DB04308F-C92A-4E6B-9248-4C43A03FCE08}">
      <dgm:prSet/>
      <dgm:spPr/>
      <dgm:t>
        <a:bodyPr/>
        <a:lstStyle/>
        <a:p>
          <a:endParaRPr lang="en-IN"/>
        </a:p>
      </dgm:t>
    </dgm:pt>
    <dgm:pt modelId="{6D084214-2D34-476A-BB7B-0C5C69D93FD6}">
      <dgm:prSet phldrT="[Text]"/>
      <dgm:spPr/>
      <dgm:t>
        <a:bodyPr/>
        <a:lstStyle/>
        <a:p>
          <a:r>
            <a:rPr lang="en-IN"/>
            <a:t>Used GetOldTweets3 API for extraction of Historical Twitter Data</a:t>
          </a:r>
        </a:p>
      </dgm:t>
    </dgm:pt>
    <dgm:pt modelId="{56DCFB33-55BF-43FE-84C8-7BE90F117732}" type="parTrans" cxnId="{251E6F62-7464-4CD0-AA53-009FD6F5E386}">
      <dgm:prSet/>
      <dgm:spPr/>
      <dgm:t>
        <a:bodyPr/>
        <a:lstStyle/>
        <a:p>
          <a:endParaRPr lang="en-IN"/>
        </a:p>
      </dgm:t>
    </dgm:pt>
    <dgm:pt modelId="{A2B7DD0B-4571-436E-A178-F8A20608E220}" type="sibTrans" cxnId="{251E6F62-7464-4CD0-AA53-009FD6F5E386}">
      <dgm:prSet/>
      <dgm:spPr/>
      <dgm:t>
        <a:bodyPr/>
        <a:lstStyle/>
        <a:p>
          <a:endParaRPr lang="en-IN"/>
        </a:p>
      </dgm:t>
    </dgm:pt>
    <dgm:pt modelId="{7A72134A-17C6-45B5-9697-9404025E6894}">
      <dgm:prSet phldrT="[Text]"/>
      <dgm:spPr/>
      <dgm:t>
        <a:bodyPr/>
        <a:lstStyle/>
        <a:p>
          <a:r>
            <a:rPr lang="en-IN" dirty="0"/>
            <a:t>Done </a:t>
          </a:r>
          <a:r>
            <a:rPr lang="en-IN" dirty="0" err="1"/>
            <a:t>Preprocessing</a:t>
          </a:r>
          <a:r>
            <a:rPr lang="en-IN" dirty="0"/>
            <a:t> and Cleaning using </a:t>
          </a:r>
          <a:r>
            <a:rPr lang="en-IN" dirty="0" err="1" smtClean="0"/>
            <a:t>Langid</a:t>
          </a:r>
          <a:r>
            <a:rPr lang="en-IN" dirty="0" smtClean="0"/>
            <a:t> </a:t>
          </a:r>
          <a:r>
            <a:rPr lang="en-IN" dirty="0"/>
            <a:t>and re (Regular Expression) Python Libraries </a:t>
          </a:r>
        </a:p>
      </dgm:t>
    </dgm:pt>
    <dgm:pt modelId="{799B82E6-EF65-4416-B690-E8E3D29C9737}" type="parTrans" cxnId="{1C1561D4-B160-473A-AC40-E28CB9424AD2}">
      <dgm:prSet/>
      <dgm:spPr/>
      <dgm:t>
        <a:bodyPr/>
        <a:lstStyle/>
        <a:p>
          <a:endParaRPr lang="en-IN"/>
        </a:p>
      </dgm:t>
    </dgm:pt>
    <dgm:pt modelId="{3C40CD6A-1F7E-44D1-B958-F7CC3B775ACF}" type="sibTrans" cxnId="{1C1561D4-B160-473A-AC40-E28CB9424AD2}">
      <dgm:prSet/>
      <dgm:spPr/>
      <dgm:t>
        <a:bodyPr/>
        <a:lstStyle/>
        <a:p>
          <a:endParaRPr lang="en-IN"/>
        </a:p>
      </dgm:t>
    </dgm:pt>
    <dgm:pt modelId="{3941BF2B-0FFD-4340-95A4-7F214DFF06E0}">
      <dgm:prSet phldrT="[Text]"/>
      <dgm:spPr/>
      <dgm:t>
        <a:bodyPr/>
        <a:lstStyle/>
        <a:p>
          <a:r>
            <a:rPr lang="en-IN"/>
            <a:t>Calculating Sentiment Score</a:t>
          </a:r>
        </a:p>
      </dgm:t>
    </dgm:pt>
    <dgm:pt modelId="{2E33A35A-7317-458A-9B4E-C6902DF0BE9B}" type="parTrans" cxnId="{384FB65F-48CD-4D1A-B9CC-5E74BB02D79A}">
      <dgm:prSet/>
      <dgm:spPr/>
      <dgm:t>
        <a:bodyPr/>
        <a:lstStyle/>
        <a:p>
          <a:endParaRPr lang="en-IN"/>
        </a:p>
      </dgm:t>
    </dgm:pt>
    <dgm:pt modelId="{2916036C-EB33-4D21-AC64-8AE52C908EFC}" type="sibTrans" cxnId="{384FB65F-48CD-4D1A-B9CC-5E74BB02D79A}">
      <dgm:prSet/>
      <dgm:spPr/>
      <dgm:t>
        <a:bodyPr/>
        <a:lstStyle/>
        <a:p>
          <a:endParaRPr lang="en-IN"/>
        </a:p>
      </dgm:t>
    </dgm:pt>
    <dgm:pt modelId="{07B2C529-B2F7-498B-B0E7-605EC171D0D9}">
      <dgm:prSet phldrT="[Text]"/>
      <dgm:spPr/>
      <dgm:t>
        <a:bodyPr/>
        <a:lstStyle/>
        <a:p>
          <a:r>
            <a:rPr lang="en-IN"/>
            <a:t>Used VADER to calculate the Sentiment Score based on the emotions in the Tweets</a:t>
          </a:r>
        </a:p>
      </dgm:t>
    </dgm:pt>
    <dgm:pt modelId="{BA45B3C3-247F-41B8-A8E5-588962BBB55D}" type="parTrans" cxnId="{FF86BB27-785D-4BF6-9769-E3466083E06F}">
      <dgm:prSet/>
      <dgm:spPr/>
      <dgm:t>
        <a:bodyPr/>
        <a:lstStyle/>
        <a:p>
          <a:endParaRPr lang="en-IN"/>
        </a:p>
      </dgm:t>
    </dgm:pt>
    <dgm:pt modelId="{8FC14D9C-1AE1-49B1-8E90-758EFF3F8DAE}" type="sibTrans" cxnId="{FF86BB27-785D-4BF6-9769-E3466083E06F}">
      <dgm:prSet/>
      <dgm:spPr/>
      <dgm:t>
        <a:bodyPr/>
        <a:lstStyle/>
        <a:p>
          <a:endParaRPr lang="en-IN"/>
        </a:p>
      </dgm:t>
    </dgm:pt>
    <dgm:pt modelId="{F02BA4D1-1884-4D3F-B59F-DB37C3021293}">
      <dgm:prSet phldrT="[Text]"/>
      <dgm:spPr/>
      <dgm:t>
        <a:bodyPr/>
        <a:lstStyle/>
        <a:p>
          <a:r>
            <a:rPr lang="en-IN"/>
            <a:t>Classification of the Tweets</a:t>
          </a:r>
        </a:p>
      </dgm:t>
    </dgm:pt>
    <dgm:pt modelId="{7FF323F7-9C9C-4C15-827A-E665679631FB}" type="parTrans" cxnId="{98D3E9F2-547C-482E-9B47-92B044F84DBB}">
      <dgm:prSet/>
      <dgm:spPr/>
      <dgm:t>
        <a:bodyPr/>
        <a:lstStyle/>
        <a:p>
          <a:endParaRPr lang="en-IN"/>
        </a:p>
      </dgm:t>
    </dgm:pt>
    <dgm:pt modelId="{3997A43F-0878-49F4-AFE6-3B289185986E}" type="sibTrans" cxnId="{98D3E9F2-547C-482E-9B47-92B044F84DBB}">
      <dgm:prSet/>
      <dgm:spPr/>
      <dgm:t>
        <a:bodyPr/>
        <a:lstStyle/>
        <a:p>
          <a:endParaRPr lang="en-IN"/>
        </a:p>
      </dgm:t>
    </dgm:pt>
    <dgm:pt modelId="{A7AFDEB1-4112-49BF-A643-1D87742288E3}">
      <dgm:prSet phldrT="[Text]"/>
      <dgm:spPr/>
      <dgm:t>
        <a:bodyPr/>
        <a:lstStyle/>
        <a:p>
          <a:r>
            <a:rPr lang="en-IN"/>
            <a:t>Classified into Positive, Negative and Neutral Emotions based on the Sentiment Score</a:t>
          </a:r>
        </a:p>
      </dgm:t>
    </dgm:pt>
    <dgm:pt modelId="{5E0C16E9-28C0-4C2B-BFE2-9742699EA0E3}" type="parTrans" cxnId="{A2CD12FD-E3CF-49A5-BA2A-04AFC584BD15}">
      <dgm:prSet/>
      <dgm:spPr/>
      <dgm:t>
        <a:bodyPr/>
        <a:lstStyle/>
        <a:p>
          <a:endParaRPr lang="en-IN"/>
        </a:p>
      </dgm:t>
    </dgm:pt>
    <dgm:pt modelId="{C50A6A6D-F667-476D-8EAF-1328E4FEF1F8}" type="sibTrans" cxnId="{A2CD12FD-E3CF-49A5-BA2A-04AFC584BD15}">
      <dgm:prSet/>
      <dgm:spPr/>
      <dgm:t>
        <a:bodyPr/>
        <a:lstStyle/>
        <a:p>
          <a:endParaRPr lang="en-IN"/>
        </a:p>
      </dgm:t>
    </dgm:pt>
    <dgm:pt modelId="{476D3722-7B0A-43BF-A204-84E32DB45FC8}">
      <dgm:prSet phldrT="[Text]"/>
      <dgm:spPr/>
      <dgm:t>
        <a:bodyPr/>
        <a:lstStyle/>
        <a:p>
          <a:r>
            <a:rPr lang="en-IN"/>
            <a:t>Visualization</a:t>
          </a:r>
        </a:p>
      </dgm:t>
    </dgm:pt>
    <dgm:pt modelId="{08E08358-084B-4C07-8555-F0CFAE80D903}" type="parTrans" cxnId="{C827ED70-7543-4ADE-B9C9-90B12CBB1DBF}">
      <dgm:prSet/>
      <dgm:spPr/>
      <dgm:t>
        <a:bodyPr/>
        <a:lstStyle/>
        <a:p>
          <a:endParaRPr lang="en-IN"/>
        </a:p>
      </dgm:t>
    </dgm:pt>
    <dgm:pt modelId="{935E1004-30B7-44B4-8384-9718A3D580FF}" type="sibTrans" cxnId="{C827ED70-7543-4ADE-B9C9-90B12CBB1DBF}">
      <dgm:prSet/>
      <dgm:spPr/>
      <dgm:t>
        <a:bodyPr/>
        <a:lstStyle/>
        <a:p>
          <a:endParaRPr lang="en-IN"/>
        </a:p>
      </dgm:t>
    </dgm:pt>
    <dgm:pt modelId="{ACE0A96C-E4E9-48F3-839D-A7FBBD5818D9}">
      <dgm:prSet phldrT="[Text]"/>
      <dgm:spPr/>
      <dgm:t>
        <a:bodyPr/>
        <a:lstStyle/>
        <a:p>
          <a:r>
            <a:rPr lang="en-IN"/>
            <a:t>Created different types of graphs based to visualize the Output</a:t>
          </a:r>
        </a:p>
      </dgm:t>
    </dgm:pt>
    <dgm:pt modelId="{B74B40C5-0369-4517-94C0-E9779C5D8414}" type="parTrans" cxnId="{6DD5CDB3-D8FB-4FF9-93A5-66ED4F877E8A}">
      <dgm:prSet/>
      <dgm:spPr/>
      <dgm:t>
        <a:bodyPr/>
        <a:lstStyle/>
        <a:p>
          <a:endParaRPr lang="en-IN"/>
        </a:p>
      </dgm:t>
    </dgm:pt>
    <dgm:pt modelId="{321AB0D0-5E46-4DA3-915E-545DF46C326F}" type="sibTrans" cxnId="{6DD5CDB3-D8FB-4FF9-93A5-66ED4F877E8A}">
      <dgm:prSet/>
      <dgm:spPr/>
      <dgm:t>
        <a:bodyPr/>
        <a:lstStyle/>
        <a:p>
          <a:endParaRPr lang="en-IN"/>
        </a:p>
      </dgm:t>
    </dgm:pt>
    <dgm:pt modelId="{F949A25F-44B9-42C0-9512-6175EEF6E998}">
      <dgm:prSet phldrT="[Text]"/>
      <dgm:spPr/>
      <dgm:t>
        <a:bodyPr/>
        <a:lstStyle/>
        <a:p>
          <a:r>
            <a:rPr lang="en-IN"/>
            <a:t>Used Plotly and PyDeck for graph creation</a:t>
          </a:r>
        </a:p>
      </dgm:t>
    </dgm:pt>
    <dgm:pt modelId="{C2D67673-F3D9-4542-AB83-2F32C23CE3E4}" type="parTrans" cxnId="{38C77E43-1304-41BD-B66D-BFB596EA2C32}">
      <dgm:prSet/>
      <dgm:spPr/>
      <dgm:t>
        <a:bodyPr/>
        <a:lstStyle/>
        <a:p>
          <a:endParaRPr lang="en-IN"/>
        </a:p>
      </dgm:t>
    </dgm:pt>
    <dgm:pt modelId="{AB82D0A5-761B-45AE-84F5-7C87479E422F}" type="sibTrans" cxnId="{38C77E43-1304-41BD-B66D-BFB596EA2C32}">
      <dgm:prSet/>
      <dgm:spPr/>
      <dgm:t>
        <a:bodyPr/>
        <a:lstStyle/>
        <a:p>
          <a:endParaRPr lang="en-IN"/>
        </a:p>
      </dgm:t>
    </dgm:pt>
    <dgm:pt modelId="{1B022629-BB62-4C24-8105-1E45AA517493}">
      <dgm:prSet phldrT="[Text]"/>
      <dgm:spPr/>
      <dgm:t>
        <a:bodyPr/>
        <a:lstStyle/>
        <a:p>
          <a:r>
            <a:rPr lang="en-IN"/>
            <a:t>Deployment</a:t>
          </a:r>
        </a:p>
      </dgm:t>
    </dgm:pt>
    <dgm:pt modelId="{8FAF6AB7-A810-4298-8082-7AF3BD755D09}" type="parTrans" cxnId="{75E84E49-B419-4A07-BE28-D3A9617F4128}">
      <dgm:prSet/>
      <dgm:spPr/>
      <dgm:t>
        <a:bodyPr/>
        <a:lstStyle/>
        <a:p>
          <a:endParaRPr lang="en-IN"/>
        </a:p>
      </dgm:t>
    </dgm:pt>
    <dgm:pt modelId="{0D34F237-4ADF-4C6C-B4E2-03FEC0507C5D}" type="sibTrans" cxnId="{75E84E49-B419-4A07-BE28-D3A9617F4128}">
      <dgm:prSet/>
      <dgm:spPr/>
      <dgm:t>
        <a:bodyPr/>
        <a:lstStyle/>
        <a:p>
          <a:endParaRPr lang="en-IN"/>
        </a:p>
      </dgm:t>
    </dgm:pt>
    <dgm:pt modelId="{99396200-673A-4BD9-89E5-14BE7216236C}">
      <dgm:prSet phldrT="[Text]"/>
      <dgm:spPr/>
      <dgm:t>
        <a:bodyPr/>
        <a:lstStyle/>
        <a:p>
          <a:r>
            <a:rPr lang="en-IN" dirty="0"/>
            <a:t>Created a Dashboard using </a:t>
          </a:r>
          <a:r>
            <a:rPr lang="en-IN" dirty="0" err="1" smtClean="0"/>
            <a:t>Streamlit</a:t>
          </a:r>
          <a:r>
            <a:rPr lang="en-IN" dirty="0" smtClean="0"/>
            <a:t> and </a:t>
          </a:r>
          <a:r>
            <a:rPr lang="en-IN" dirty="0" err="1" smtClean="0"/>
            <a:t>Heroku</a:t>
          </a:r>
          <a:r>
            <a:rPr lang="en-IN" dirty="0" smtClean="0"/>
            <a:t> </a:t>
          </a:r>
          <a:r>
            <a:rPr lang="en-IN" dirty="0"/>
            <a:t>(a Python Framework for creating Dynamic Apps)</a:t>
          </a:r>
        </a:p>
      </dgm:t>
    </dgm:pt>
    <dgm:pt modelId="{3C6D38E7-915B-48D8-8597-469877E43A89}" type="parTrans" cxnId="{E37CBF78-47DB-4EBB-8BE4-C33F2B33BDB3}">
      <dgm:prSet/>
      <dgm:spPr/>
      <dgm:t>
        <a:bodyPr/>
        <a:lstStyle/>
        <a:p>
          <a:endParaRPr lang="en-IN"/>
        </a:p>
      </dgm:t>
    </dgm:pt>
    <dgm:pt modelId="{370C35E6-87BF-4F9C-B5FD-87DBF28CC403}" type="sibTrans" cxnId="{E37CBF78-47DB-4EBB-8BE4-C33F2B33BDB3}">
      <dgm:prSet/>
      <dgm:spPr/>
      <dgm:t>
        <a:bodyPr/>
        <a:lstStyle/>
        <a:p>
          <a:endParaRPr lang="en-IN"/>
        </a:p>
      </dgm:t>
    </dgm:pt>
    <dgm:pt modelId="{7F73F2A2-E811-41D0-84E3-AD418DB95E65}" type="pres">
      <dgm:prSet presAssocID="{3857EBD3-4316-46A4-9CBE-267F5D71B04F}" presName="Name0" presStyleCnt="0">
        <dgm:presLayoutVars>
          <dgm:dir/>
          <dgm:animLvl val="lvl"/>
          <dgm:resizeHandles val="exact"/>
        </dgm:presLayoutVars>
      </dgm:prSet>
      <dgm:spPr/>
      <dgm:t>
        <a:bodyPr/>
        <a:lstStyle/>
        <a:p>
          <a:endParaRPr lang="en-IN"/>
        </a:p>
      </dgm:t>
    </dgm:pt>
    <dgm:pt modelId="{18AB4C83-B5D5-4DB6-8068-695477A18E6B}" type="pres">
      <dgm:prSet presAssocID="{1B022629-BB62-4C24-8105-1E45AA517493}" presName="boxAndChildren" presStyleCnt="0"/>
      <dgm:spPr/>
    </dgm:pt>
    <dgm:pt modelId="{E8142347-C1FF-485C-8E11-B97ADA6C07C4}" type="pres">
      <dgm:prSet presAssocID="{1B022629-BB62-4C24-8105-1E45AA517493}" presName="parentTextBox" presStyleLbl="node1" presStyleIdx="0" presStyleCnt="5"/>
      <dgm:spPr/>
      <dgm:t>
        <a:bodyPr/>
        <a:lstStyle/>
        <a:p>
          <a:endParaRPr lang="en-IN"/>
        </a:p>
      </dgm:t>
    </dgm:pt>
    <dgm:pt modelId="{DC601875-99F2-4FAC-B46E-30EC981F9559}" type="pres">
      <dgm:prSet presAssocID="{1B022629-BB62-4C24-8105-1E45AA517493}" presName="entireBox" presStyleLbl="node1" presStyleIdx="0" presStyleCnt="5"/>
      <dgm:spPr/>
      <dgm:t>
        <a:bodyPr/>
        <a:lstStyle/>
        <a:p>
          <a:endParaRPr lang="en-IN"/>
        </a:p>
      </dgm:t>
    </dgm:pt>
    <dgm:pt modelId="{381499B5-1A37-47C5-B1C6-99D229D08736}" type="pres">
      <dgm:prSet presAssocID="{1B022629-BB62-4C24-8105-1E45AA517493}" presName="descendantBox" presStyleCnt="0"/>
      <dgm:spPr/>
    </dgm:pt>
    <dgm:pt modelId="{1EA5DF34-838F-4EEB-8782-8B7F0F596FE8}" type="pres">
      <dgm:prSet presAssocID="{99396200-673A-4BD9-89E5-14BE7216236C}" presName="childTextBox" presStyleLbl="fgAccFollowNode1" presStyleIdx="0" presStyleCnt="7">
        <dgm:presLayoutVars>
          <dgm:bulletEnabled val="1"/>
        </dgm:presLayoutVars>
      </dgm:prSet>
      <dgm:spPr/>
      <dgm:t>
        <a:bodyPr/>
        <a:lstStyle/>
        <a:p>
          <a:endParaRPr lang="en-IN"/>
        </a:p>
      </dgm:t>
    </dgm:pt>
    <dgm:pt modelId="{EB2038D7-811E-4269-A08C-BD196ED22CDC}" type="pres">
      <dgm:prSet presAssocID="{935E1004-30B7-44B4-8384-9718A3D580FF}" presName="sp" presStyleCnt="0"/>
      <dgm:spPr/>
    </dgm:pt>
    <dgm:pt modelId="{57DC004F-B437-4123-BB0E-C8BE9D7EB3BC}" type="pres">
      <dgm:prSet presAssocID="{476D3722-7B0A-43BF-A204-84E32DB45FC8}" presName="arrowAndChildren" presStyleCnt="0"/>
      <dgm:spPr/>
    </dgm:pt>
    <dgm:pt modelId="{9B23E2E7-8ACB-494B-AF31-9C68F059E2D4}" type="pres">
      <dgm:prSet presAssocID="{476D3722-7B0A-43BF-A204-84E32DB45FC8}" presName="parentTextArrow" presStyleLbl="node1" presStyleIdx="0" presStyleCnt="5"/>
      <dgm:spPr/>
      <dgm:t>
        <a:bodyPr/>
        <a:lstStyle/>
        <a:p>
          <a:endParaRPr lang="en-IN"/>
        </a:p>
      </dgm:t>
    </dgm:pt>
    <dgm:pt modelId="{D3C6862A-80D6-4591-899E-EE2472E9E0B9}" type="pres">
      <dgm:prSet presAssocID="{476D3722-7B0A-43BF-A204-84E32DB45FC8}" presName="arrow" presStyleLbl="node1" presStyleIdx="1" presStyleCnt="5"/>
      <dgm:spPr/>
      <dgm:t>
        <a:bodyPr/>
        <a:lstStyle/>
        <a:p>
          <a:endParaRPr lang="en-IN"/>
        </a:p>
      </dgm:t>
    </dgm:pt>
    <dgm:pt modelId="{54C322E9-A538-4F34-B9C4-36C7A35D24EE}" type="pres">
      <dgm:prSet presAssocID="{476D3722-7B0A-43BF-A204-84E32DB45FC8}" presName="descendantArrow" presStyleCnt="0"/>
      <dgm:spPr/>
    </dgm:pt>
    <dgm:pt modelId="{C76C8F8E-0BF8-4797-A83F-FC4C285A7C20}" type="pres">
      <dgm:prSet presAssocID="{ACE0A96C-E4E9-48F3-839D-A7FBBD5818D9}" presName="childTextArrow" presStyleLbl="fgAccFollowNode1" presStyleIdx="1" presStyleCnt="7">
        <dgm:presLayoutVars>
          <dgm:bulletEnabled val="1"/>
        </dgm:presLayoutVars>
      </dgm:prSet>
      <dgm:spPr/>
      <dgm:t>
        <a:bodyPr/>
        <a:lstStyle/>
        <a:p>
          <a:endParaRPr lang="en-IN"/>
        </a:p>
      </dgm:t>
    </dgm:pt>
    <dgm:pt modelId="{9B77772D-C48F-47E2-BE35-38184655B7ED}" type="pres">
      <dgm:prSet presAssocID="{F949A25F-44B9-42C0-9512-6175EEF6E998}" presName="childTextArrow" presStyleLbl="fgAccFollowNode1" presStyleIdx="2" presStyleCnt="7">
        <dgm:presLayoutVars>
          <dgm:bulletEnabled val="1"/>
        </dgm:presLayoutVars>
      </dgm:prSet>
      <dgm:spPr/>
      <dgm:t>
        <a:bodyPr/>
        <a:lstStyle/>
        <a:p>
          <a:endParaRPr lang="en-IN"/>
        </a:p>
      </dgm:t>
    </dgm:pt>
    <dgm:pt modelId="{683BD910-4518-4E73-97F9-CF6627829D59}" type="pres">
      <dgm:prSet presAssocID="{3997A43F-0878-49F4-AFE6-3B289185986E}" presName="sp" presStyleCnt="0"/>
      <dgm:spPr/>
    </dgm:pt>
    <dgm:pt modelId="{DCBCAB66-317F-4FC1-8C47-E839491EEF11}" type="pres">
      <dgm:prSet presAssocID="{F02BA4D1-1884-4D3F-B59F-DB37C3021293}" presName="arrowAndChildren" presStyleCnt="0"/>
      <dgm:spPr/>
    </dgm:pt>
    <dgm:pt modelId="{F38E9BFB-2456-415D-B778-89402335DC15}" type="pres">
      <dgm:prSet presAssocID="{F02BA4D1-1884-4D3F-B59F-DB37C3021293}" presName="parentTextArrow" presStyleLbl="node1" presStyleIdx="1" presStyleCnt="5"/>
      <dgm:spPr/>
      <dgm:t>
        <a:bodyPr/>
        <a:lstStyle/>
        <a:p>
          <a:endParaRPr lang="en-IN"/>
        </a:p>
      </dgm:t>
    </dgm:pt>
    <dgm:pt modelId="{48B9D326-65BA-4D67-AB76-7C0CFF2274E9}" type="pres">
      <dgm:prSet presAssocID="{F02BA4D1-1884-4D3F-B59F-DB37C3021293}" presName="arrow" presStyleLbl="node1" presStyleIdx="2" presStyleCnt="5"/>
      <dgm:spPr/>
      <dgm:t>
        <a:bodyPr/>
        <a:lstStyle/>
        <a:p>
          <a:endParaRPr lang="en-IN"/>
        </a:p>
      </dgm:t>
    </dgm:pt>
    <dgm:pt modelId="{7210B9CF-3D8C-43BC-B869-2E46B6264B82}" type="pres">
      <dgm:prSet presAssocID="{F02BA4D1-1884-4D3F-B59F-DB37C3021293}" presName="descendantArrow" presStyleCnt="0"/>
      <dgm:spPr/>
    </dgm:pt>
    <dgm:pt modelId="{751C9719-D989-4637-87DF-B197110AB143}" type="pres">
      <dgm:prSet presAssocID="{A7AFDEB1-4112-49BF-A643-1D87742288E3}" presName="childTextArrow" presStyleLbl="fgAccFollowNode1" presStyleIdx="3" presStyleCnt="7">
        <dgm:presLayoutVars>
          <dgm:bulletEnabled val="1"/>
        </dgm:presLayoutVars>
      </dgm:prSet>
      <dgm:spPr/>
      <dgm:t>
        <a:bodyPr/>
        <a:lstStyle/>
        <a:p>
          <a:endParaRPr lang="en-IN"/>
        </a:p>
      </dgm:t>
    </dgm:pt>
    <dgm:pt modelId="{CB22A672-E699-4521-ACC7-4AC1C08F668A}" type="pres">
      <dgm:prSet presAssocID="{2916036C-EB33-4D21-AC64-8AE52C908EFC}" presName="sp" presStyleCnt="0"/>
      <dgm:spPr/>
    </dgm:pt>
    <dgm:pt modelId="{D8A2064D-9979-4144-BE07-49941D1D9238}" type="pres">
      <dgm:prSet presAssocID="{3941BF2B-0FFD-4340-95A4-7F214DFF06E0}" presName="arrowAndChildren" presStyleCnt="0"/>
      <dgm:spPr/>
    </dgm:pt>
    <dgm:pt modelId="{092D71E0-48C3-462A-BDAF-60061C91B81E}" type="pres">
      <dgm:prSet presAssocID="{3941BF2B-0FFD-4340-95A4-7F214DFF06E0}" presName="parentTextArrow" presStyleLbl="node1" presStyleIdx="2" presStyleCnt="5"/>
      <dgm:spPr/>
      <dgm:t>
        <a:bodyPr/>
        <a:lstStyle/>
        <a:p>
          <a:endParaRPr lang="en-IN"/>
        </a:p>
      </dgm:t>
    </dgm:pt>
    <dgm:pt modelId="{4DF17FDB-9EF1-40EF-BA5D-4D8E9CC79183}" type="pres">
      <dgm:prSet presAssocID="{3941BF2B-0FFD-4340-95A4-7F214DFF06E0}" presName="arrow" presStyleLbl="node1" presStyleIdx="3" presStyleCnt="5"/>
      <dgm:spPr/>
      <dgm:t>
        <a:bodyPr/>
        <a:lstStyle/>
        <a:p>
          <a:endParaRPr lang="en-IN"/>
        </a:p>
      </dgm:t>
    </dgm:pt>
    <dgm:pt modelId="{6517CCBF-9AEB-4969-A7AB-05ADBD80D6FA}" type="pres">
      <dgm:prSet presAssocID="{3941BF2B-0FFD-4340-95A4-7F214DFF06E0}" presName="descendantArrow" presStyleCnt="0"/>
      <dgm:spPr/>
    </dgm:pt>
    <dgm:pt modelId="{55EAFBCB-D538-470C-95F7-5EA57E80DEC7}" type="pres">
      <dgm:prSet presAssocID="{07B2C529-B2F7-498B-B0E7-605EC171D0D9}" presName="childTextArrow" presStyleLbl="fgAccFollowNode1" presStyleIdx="4" presStyleCnt="7">
        <dgm:presLayoutVars>
          <dgm:bulletEnabled val="1"/>
        </dgm:presLayoutVars>
      </dgm:prSet>
      <dgm:spPr/>
      <dgm:t>
        <a:bodyPr/>
        <a:lstStyle/>
        <a:p>
          <a:endParaRPr lang="en-IN"/>
        </a:p>
      </dgm:t>
    </dgm:pt>
    <dgm:pt modelId="{10A057E5-CE89-46F8-BB0A-A523A1AB3AB7}" type="pres">
      <dgm:prSet presAssocID="{5D907BA3-D7AF-4EBA-855B-39FB0096C1B1}" presName="sp" presStyleCnt="0"/>
      <dgm:spPr/>
    </dgm:pt>
    <dgm:pt modelId="{A8F53506-4167-4C54-AAC8-41CD0F2A4006}" type="pres">
      <dgm:prSet presAssocID="{669E1AE9-887C-4E85-B8D3-52951982E986}" presName="arrowAndChildren" presStyleCnt="0"/>
      <dgm:spPr/>
    </dgm:pt>
    <dgm:pt modelId="{B8BD7E4B-73B3-4B5D-B5D1-56B3740D60FE}" type="pres">
      <dgm:prSet presAssocID="{669E1AE9-887C-4E85-B8D3-52951982E986}" presName="parentTextArrow" presStyleLbl="node1" presStyleIdx="3" presStyleCnt="5"/>
      <dgm:spPr/>
      <dgm:t>
        <a:bodyPr/>
        <a:lstStyle/>
        <a:p>
          <a:endParaRPr lang="en-IN"/>
        </a:p>
      </dgm:t>
    </dgm:pt>
    <dgm:pt modelId="{C013D67F-CE32-4ECA-A6F5-58DC6CE6AEDF}" type="pres">
      <dgm:prSet presAssocID="{669E1AE9-887C-4E85-B8D3-52951982E986}" presName="arrow" presStyleLbl="node1" presStyleIdx="4" presStyleCnt="5" custScaleX="99682" custScaleY="93322"/>
      <dgm:spPr/>
      <dgm:t>
        <a:bodyPr/>
        <a:lstStyle/>
        <a:p>
          <a:endParaRPr lang="en-IN"/>
        </a:p>
      </dgm:t>
    </dgm:pt>
    <dgm:pt modelId="{88C1F5A0-1D1E-4762-8917-2B2F848CA671}" type="pres">
      <dgm:prSet presAssocID="{669E1AE9-887C-4E85-B8D3-52951982E986}" presName="descendantArrow" presStyleCnt="0"/>
      <dgm:spPr/>
    </dgm:pt>
    <dgm:pt modelId="{3D399C78-4151-498C-A38A-168ED3860015}" type="pres">
      <dgm:prSet presAssocID="{6D084214-2D34-476A-BB7B-0C5C69D93FD6}" presName="childTextArrow" presStyleLbl="fgAccFollowNode1" presStyleIdx="5" presStyleCnt="7">
        <dgm:presLayoutVars>
          <dgm:bulletEnabled val="1"/>
        </dgm:presLayoutVars>
      </dgm:prSet>
      <dgm:spPr/>
      <dgm:t>
        <a:bodyPr/>
        <a:lstStyle/>
        <a:p>
          <a:endParaRPr lang="en-IN"/>
        </a:p>
      </dgm:t>
    </dgm:pt>
    <dgm:pt modelId="{B685C799-E880-4155-920F-D294D5FCDC63}" type="pres">
      <dgm:prSet presAssocID="{7A72134A-17C6-45B5-9697-9404025E6894}" presName="childTextArrow" presStyleLbl="fgAccFollowNode1" presStyleIdx="6" presStyleCnt="7">
        <dgm:presLayoutVars>
          <dgm:bulletEnabled val="1"/>
        </dgm:presLayoutVars>
      </dgm:prSet>
      <dgm:spPr/>
      <dgm:t>
        <a:bodyPr/>
        <a:lstStyle/>
        <a:p>
          <a:endParaRPr lang="en-IN"/>
        </a:p>
      </dgm:t>
    </dgm:pt>
  </dgm:ptLst>
  <dgm:cxnLst>
    <dgm:cxn modelId="{E37CBF78-47DB-4EBB-8BE4-C33F2B33BDB3}" srcId="{1B022629-BB62-4C24-8105-1E45AA517493}" destId="{99396200-673A-4BD9-89E5-14BE7216236C}" srcOrd="0" destOrd="0" parTransId="{3C6D38E7-915B-48D8-8597-469877E43A89}" sibTransId="{370C35E6-87BF-4F9C-B5FD-87DBF28CC403}"/>
    <dgm:cxn modelId="{1F913F1F-BAF6-4F7A-BD01-36E272BA6B00}" type="presOf" srcId="{669E1AE9-887C-4E85-B8D3-52951982E986}" destId="{C013D67F-CE32-4ECA-A6F5-58DC6CE6AEDF}" srcOrd="1" destOrd="0" presId="urn:microsoft.com/office/officeart/2005/8/layout/process4"/>
    <dgm:cxn modelId="{FE7E31FD-A487-4870-9FB5-4A8D325B8B08}" type="presOf" srcId="{476D3722-7B0A-43BF-A204-84E32DB45FC8}" destId="{9B23E2E7-8ACB-494B-AF31-9C68F059E2D4}" srcOrd="0" destOrd="0" presId="urn:microsoft.com/office/officeart/2005/8/layout/process4"/>
    <dgm:cxn modelId="{251E6F62-7464-4CD0-AA53-009FD6F5E386}" srcId="{669E1AE9-887C-4E85-B8D3-52951982E986}" destId="{6D084214-2D34-476A-BB7B-0C5C69D93FD6}" srcOrd="0" destOrd="0" parTransId="{56DCFB33-55BF-43FE-84C8-7BE90F117732}" sibTransId="{A2B7DD0B-4571-436E-A178-F8A20608E220}"/>
    <dgm:cxn modelId="{61BDE6B9-F8AD-4AF5-981C-464F26A5AD7B}" type="presOf" srcId="{3941BF2B-0FFD-4340-95A4-7F214DFF06E0}" destId="{092D71E0-48C3-462A-BDAF-60061C91B81E}" srcOrd="0" destOrd="0" presId="urn:microsoft.com/office/officeart/2005/8/layout/process4"/>
    <dgm:cxn modelId="{C827ED70-7543-4ADE-B9C9-90B12CBB1DBF}" srcId="{3857EBD3-4316-46A4-9CBE-267F5D71B04F}" destId="{476D3722-7B0A-43BF-A204-84E32DB45FC8}" srcOrd="3" destOrd="0" parTransId="{08E08358-084B-4C07-8555-F0CFAE80D903}" sibTransId="{935E1004-30B7-44B4-8384-9718A3D580FF}"/>
    <dgm:cxn modelId="{49D4E84B-EFF3-4439-8548-C1FD69A47F0A}" type="presOf" srcId="{476D3722-7B0A-43BF-A204-84E32DB45FC8}" destId="{D3C6862A-80D6-4591-899E-EE2472E9E0B9}" srcOrd="1" destOrd="0" presId="urn:microsoft.com/office/officeart/2005/8/layout/process4"/>
    <dgm:cxn modelId="{DB04308F-C92A-4E6B-9248-4C43A03FCE08}" srcId="{3857EBD3-4316-46A4-9CBE-267F5D71B04F}" destId="{669E1AE9-887C-4E85-B8D3-52951982E986}" srcOrd="0" destOrd="0" parTransId="{6FA3DAE8-9121-4EDD-86AB-78B62635DA13}" sibTransId="{5D907BA3-D7AF-4EBA-855B-39FB0096C1B1}"/>
    <dgm:cxn modelId="{FE20F4B5-2A3B-4068-87CC-7ACE5E090A79}" type="presOf" srcId="{3857EBD3-4316-46A4-9CBE-267F5D71B04F}" destId="{7F73F2A2-E811-41D0-84E3-AD418DB95E65}" srcOrd="0" destOrd="0" presId="urn:microsoft.com/office/officeart/2005/8/layout/process4"/>
    <dgm:cxn modelId="{F145CA9A-05D9-490E-A2E0-B85A6BD66ACF}" type="presOf" srcId="{7A72134A-17C6-45B5-9697-9404025E6894}" destId="{B685C799-E880-4155-920F-D294D5FCDC63}" srcOrd="0" destOrd="0" presId="urn:microsoft.com/office/officeart/2005/8/layout/process4"/>
    <dgm:cxn modelId="{75C299CF-3BAB-4E7D-98A7-DDB4361B4553}" type="presOf" srcId="{3941BF2B-0FFD-4340-95A4-7F214DFF06E0}" destId="{4DF17FDB-9EF1-40EF-BA5D-4D8E9CC79183}" srcOrd="1" destOrd="0" presId="urn:microsoft.com/office/officeart/2005/8/layout/process4"/>
    <dgm:cxn modelId="{38C77E43-1304-41BD-B66D-BFB596EA2C32}" srcId="{476D3722-7B0A-43BF-A204-84E32DB45FC8}" destId="{F949A25F-44B9-42C0-9512-6175EEF6E998}" srcOrd="1" destOrd="0" parTransId="{C2D67673-F3D9-4542-AB83-2F32C23CE3E4}" sibTransId="{AB82D0A5-761B-45AE-84F5-7C87479E422F}"/>
    <dgm:cxn modelId="{F3A48375-FE59-4F92-B485-8183D831AD49}" type="presOf" srcId="{99396200-673A-4BD9-89E5-14BE7216236C}" destId="{1EA5DF34-838F-4EEB-8782-8B7F0F596FE8}" srcOrd="0" destOrd="0" presId="urn:microsoft.com/office/officeart/2005/8/layout/process4"/>
    <dgm:cxn modelId="{D9D576C0-A474-450E-8109-F4F39B45541F}" type="presOf" srcId="{A7AFDEB1-4112-49BF-A643-1D87742288E3}" destId="{751C9719-D989-4637-87DF-B197110AB143}" srcOrd="0" destOrd="0" presId="urn:microsoft.com/office/officeart/2005/8/layout/process4"/>
    <dgm:cxn modelId="{A2CD12FD-E3CF-49A5-BA2A-04AFC584BD15}" srcId="{F02BA4D1-1884-4D3F-B59F-DB37C3021293}" destId="{A7AFDEB1-4112-49BF-A643-1D87742288E3}" srcOrd="0" destOrd="0" parTransId="{5E0C16E9-28C0-4C2B-BFE2-9742699EA0E3}" sibTransId="{C50A6A6D-F667-476D-8EAF-1328E4FEF1F8}"/>
    <dgm:cxn modelId="{1C1561D4-B160-473A-AC40-E28CB9424AD2}" srcId="{669E1AE9-887C-4E85-B8D3-52951982E986}" destId="{7A72134A-17C6-45B5-9697-9404025E6894}" srcOrd="1" destOrd="0" parTransId="{799B82E6-EF65-4416-B690-E8E3D29C9737}" sibTransId="{3C40CD6A-1F7E-44D1-B958-F7CC3B775ACF}"/>
    <dgm:cxn modelId="{9B082F51-68EF-424D-A807-FAE17A287D49}" type="presOf" srcId="{669E1AE9-887C-4E85-B8D3-52951982E986}" destId="{B8BD7E4B-73B3-4B5D-B5D1-56B3740D60FE}" srcOrd="0" destOrd="0" presId="urn:microsoft.com/office/officeart/2005/8/layout/process4"/>
    <dgm:cxn modelId="{0C985307-4979-4B46-8F18-9165F4FDD5E3}" type="presOf" srcId="{F02BA4D1-1884-4D3F-B59F-DB37C3021293}" destId="{F38E9BFB-2456-415D-B778-89402335DC15}" srcOrd="0" destOrd="0" presId="urn:microsoft.com/office/officeart/2005/8/layout/process4"/>
    <dgm:cxn modelId="{98D3E9F2-547C-482E-9B47-92B044F84DBB}" srcId="{3857EBD3-4316-46A4-9CBE-267F5D71B04F}" destId="{F02BA4D1-1884-4D3F-B59F-DB37C3021293}" srcOrd="2" destOrd="0" parTransId="{7FF323F7-9C9C-4C15-827A-E665679631FB}" sibTransId="{3997A43F-0878-49F4-AFE6-3B289185986E}"/>
    <dgm:cxn modelId="{2F0359E2-376A-4E9E-A3BC-37961916D5FD}" type="presOf" srcId="{F949A25F-44B9-42C0-9512-6175EEF6E998}" destId="{9B77772D-C48F-47E2-BE35-38184655B7ED}" srcOrd="0" destOrd="0" presId="urn:microsoft.com/office/officeart/2005/8/layout/process4"/>
    <dgm:cxn modelId="{384FB65F-48CD-4D1A-B9CC-5E74BB02D79A}" srcId="{3857EBD3-4316-46A4-9CBE-267F5D71B04F}" destId="{3941BF2B-0FFD-4340-95A4-7F214DFF06E0}" srcOrd="1" destOrd="0" parTransId="{2E33A35A-7317-458A-9B4E-C6902DF0BE9B}" sibTransId="{2916036C-EB33-4D21-AC64-8AE52C908EFC}"/>
    <dgm:cxn modelId="{75E84E49-B419-4A07-BE28-D3A9617F4128}" srcId="{3857EBD3-4316-46A4-9CBE-267F5D71B04F}" destId="{1B022629-BB62-4C24-8105-1E45AA517493}" srcOrd="4" destOrd="0" parTransId="{8FAF6AB7-A810-4298-8082-7AF3BD755D09}" sibTransId="{0D34F237-4ADF-4C6C-B4E2-03FEC0507C5D}"/>
    <dgm:cxn modelId="{9F9079F1-D0B7-4F8C-9916-EA59B8F4D634}" type="presOf" srcId="{ACE0A96C-E4E9-48F3-839D-A7FBBD5818D9}" destId="{C76C8F8E-0BF8-4797-A83F-FC4C285A7C20}" srcOrd="0" destOrd="0" presId="urn:microsoft.com/office/officeart/2005/8/layout/process4"/>
    <dgm:cxn modelId="{6DD5CDB3-D8FB-4FF9-93A5-66ED4F877E8A}" srcId="{476D3722-7B0A-43BF-A204-84E32DB45FC8}" destId="{ACE0A96C-E4E9-48F3-839D-A7FBBD5818D9}" srcOrd="0" destOrd="0" parTransId="{B74B40C5-0369-4517-94C0-E9779C5D8414}" sibTransId="{321AB0D0-5E46-4DA3-915E-545DF46C326F}"/>
    <dgm:cxn modelId="{FF86BB27-785D-4BF6-9769-E3466083E06F}" srcId="{3941BF2B-0FFD-4340-95A4-7F214DFF06E0}" destId="{07B2C529-B2F7-498B-B0E7-605EC171D0D9}" srcOrd="0" destOrd="0" parTransId="{BA45B3C3-247F-41B8-A8E5-588962BBB55D}" sibTransId="{8FC14D9C-1AE1-49B1-8E90-758EFF3F8DAE}"/>
    <dgm:cxn modelId="{32CA8F3D-A028-4C31-AD3A-DDAE74D33800}" type="presOf" srcId="{1B022629-BB62-4C24-8105-1E45AA517493}" destId="{E8142347-C1FF-485C-8E11-B97ADA6C07C4}" srcOrd="0" destOrd="0" presId="urn:microsoft.com/office/officeart/2005/8/layout/process4"/>
    <dgm:cxn modelId="{5FC24DF2-5E2F-4FFF-9B18-97788DE246D2}" type="presOf" srcId="{07B2C529-B2F7-498B-B0E7-605EC171D0D9}" destId="{55EAFBCB-D538-470C-95F7-5EA57E80DEC7}" srcOrd="0" destOrd="0" presId="urn:microsoft.com/office/officeart/2005/8/layout/process4"/>
    <dgm:cxn modelId="{519E9347-60D0-4858-83C7-F7698BE9A38F}" type="presOf" srcId="{1B022629-BB62-4C24-8105-1E45AA517493}" destId="{DC601875-99F2-4FAC-B46E-30EC981F9559}" srcOrd="1" destOrd="0" presId="urn:microsoft.com/office/officeart/2005/8/layout/process4"/>
    <dgm:cxn modelId="{36D9D265-2F91-4066-A26A-6E485FB825D1}" type="presOf" srcId="{6D084214-2D34-476A-BB7B-0C5C69D93FD6}" destId="{3D399C78-4151-498C-A38A-168ED3860015}" srcOrd="0" destOrd="0" presId="urn:microsoft.com/office/officeart/2005/8/layout/process4"/>
    <dgm:cxn modelId="{AAEFC108-4C38-4D39-82E4-D7803D831833}" type="presOf" srcId="{F02BA4D1-1884-4D3F-B59F-DB37C3021293}" destId="{48B9D326-65BA-4D67-AB76-7C0CFF2274E9}" srcOrd="1" destOrd="0" presId="urn:microsoft.com/office/officeart/2005/8/layout/process4"/>
    <dgm:cxn modelId="{046DAA35-4C1F-4A62-9D2E-4081CA40BC44}" type="presParOf" srcId="{7F73F2A2-E811-41D0-84E3-AD418DB95E65}" destId="{18AB4C83-B5D5-4DB6-8068-695477A18E6B}" srcOrd="0" destOrd="0" presId="urn:microsoft.com/office/officeart/2005/8/layout/process4"/>
    <dgm:cxn modelId="{5C7B8B11-FB09-4221-AEF6-0345891617CC}" type="presParOf" srcId="{18AB4C83-B5D5-4DB6-8068-695477A18E6B}" destId="{E8142347-C1FF-485C-8E11-B97ADA6C07C4}" srcOrd="0" destOrd="0" presId="urn:microsoft.com/office/officeart/2005/8/layout/process4"/>
    <dgm:cxn modelId="{B75BF9B9-4C1C-429A-81BA-8091951C4911}" type="presParOf" srcId="{18AB4C83-B5D5-4DB6-8068-695477A18E6B}" destId="{DC601875-99F2-4FAC-B46E-30EC981F9559}" srcOrd="1" destOrd="0" presId="urn:microsoft.com/office/officeart/2005/8/layout/process4"/>
    <dgm:cxn modelId="{1500CC3B-0C26-4DC3-B984-D93E7B333B57}" type="presParOf" srcId="{18AB4C83-B5D5-4DB6-8068-695477A18E6B}" destId="{381499B5-1A37-47C5-B1C6-99D229D08736}" srcOrd="2" destOrd="0" presId="urn:microsoft.com/office/officeart/2005/8/layout/process4"/>
    <dgm:cxn modelId="{4F7EA523-249B-48A7-8B75-9A900CCCD338}" type="presParOf" srcId="{381499B5-1A37-47C5-B1C6-99D229D08736}" destId="{1EA5DF34-838F-4EEB-8782-8B7F0F596FE8}" srcOrd="0" destOrd="0" presId="urn:microsoft.com/office/officeart/2005/8/layout/process4"/>
    <dgm:cxn modelId="{1225ABFB-BC39-4033-81AD-611B95473716}" type="presParOf" srcId="{7F73F2A2-E811-41D0-84E3-AD418DB95E65}" destId="{EB2038D7-811E-4269-A08C-BD196ED22CDC}" srcOrd="1" destOrd="0" presId="urn:microsoft.com/office/officeart/2005/8/layout/process4"/>
    <dgm:cxn modelId="{D308F94A-84A0-4F58-A180-D870CDB260A9}" type="presParOf" srcId="{7F73F2A2-E811-41D0-84E3-AD418DB95E65}" destId="{57DC004F-B437-4123-BB0E-C8BE9D7EB3BC}" srcOrd="2" destOrd="0" presId="urn:microsoft.com/office/officeart/2005/8/layout/process4"/>
    <dgm:cxn modelId="{88ED56F1-EB98-4318-9BFD-FFE09D6F82C5}" type="presParOf" srcId="{57DC004F-B437-4123-BB0E-C8BE9D7EB3BC}" destId="{9B23E2E7-8ACB-494B-AF31-9C68F059E2D4}" srcOrd="0" destOrd="0" presId="urn:microsoft.com/office/officeart/2005/8/layout/process4"/>
    <dgm:cxn modelId="{36C3D016-B314-464D-B42A-BF99F6F345E4}" type="presParOf" srcId="{57DC004F-B437-4123-BB0E-C8BE9D7EB3BC}" destId="{D3C6862A-80D6-4591-899E-EE2472E9E0B9}" srcOrd="1" destOrd="0" presId="urn:microsoft.com/office/officeart/2005/8/layout/process4"/>
    <dgm:cxn modelId="{92847534-64AC-46CA-BFD5-E436EC3990DD}" type="presParOf" srcId="{57DC004F-B437-4123-BB0E-C8BE9D7EB3BC}" destId="{54C322E9-A538-4F34-B9C4-36C7A35D24EE}" srcOrd="2" destOrd="0" presId="urn:microsoft.com/office/officeart/2005/8/layout/process4"/>
    <dgm:cxn modelId="{60D2271F-890E-45D4-961E-70693C67DA9B}" type="presParOf" srcId="{54C322E9-A538-4F34-B9C4-36C7A35D24EE}" destId="{C76C8F8E-0BF8-4797-A83F-FC4C285A7C20}" srcOrd="0" destOrd="0" presId="urn:microsoft.com/office/officeart/2005/8/layout/process4"/>
    <dgm:cxn modelId="{93A0C691-1735-49CD-883E-4F4E81773170}" type="presParOf" srcId="{54C322E9-A538-4F34-B9C4-36C7A35D24EE}" destId="{9B77772D-C48F-47E2-BE35-38184655B7ED}" srcOrd="1" destOrd="0" presId="urn:microsoft.com/office/officeart/2005/8/layout/process4"/>
    <dgm:cxn modelId="{14311C01-0476-4D78-85DA-16904E9C63B5}" type="presParOf" srcId="{7F73F2A2-E811-41D0-84E3-AD418DB95E65}" destId="{683BD910-4518-4E73-97F9-CF6627829D59}" srcOrd="3" destOrd="0" presId="urn:microsoft.com/office/officeart/2005/8/layout/process4"/>
    <dgm:cxn modelId="{965C2277-0745-4D12-AAF2-C1A86637EC09}" type="presParOf" srcId="{7F73F2A2-E811-41D0-84E3-AD418DB95E65}" destId="{DCBCAB66-317F-4FC1-8C47-E839491EEF11}" srcOrd="4" destOrd="0" presId="urn:microsoft.com/office/officeart/2005/8/layout/process4"/>
    <dgm:cxn modelId="{FF59B5DD-88B8-4461-ACAB-99507E15501D}" type="presParOf" srcId="{DCBCAB66-317F-4FC1-8C47-E839491EEF11}" destId="{F38E9BFB-2456-415D-B778-89402335DC15}" srcOrd="0" destOrd="0" presId="urn:microsoft.com/office/officeart/2005/8/layout/process4"/>
    <dgm:cxn modelId="{892C8E1E-BDA2-4592-8538-D937A84893A2}" type="presParOf" srcId="{DCBCAB66-317F-4FC1-8C47-E839491EEF11}" destId="{48B9D326-65BA-4D67-AB76-7C0CFF2274E9}" srcOrd="1" destOrd="0" presId="urn:microsoft.com/office/officeart/2005/8/layout/process4"/>
    <dgm:cxn modelId="{A071A060-4DA0-4AC9-91FE-D3DF88977F5D}" type="presParOf" srcId="{DCBCAB66-317F-4FC1-8C47-E839491EEF11}" destId="{7210B9CF-3D8C-43BC-B869-2E46B6264B82}" srcOrd="2" destOrd="0" presId="urn:microsoft.com/office/officeart/2005/8/layout/process4"/>
    <dgm:cxn modelId="{EDC5BA21-BC29-4BBC-82E3-3BBE8F4DC82C}" type="presParOf" srcId="{7210B9CF-3D8C-43BC-B869-2E46B6264B82}" destId="{751C9719-D989-4637-87DF-B197110AB143}" srcOrd="0" destOrd="0" presId="urn:microsoft.com/office/officeart/2005/8/layout/process4"/>
    <dgm:cxn modelId="{D950B208-2F82-44B5-BC9A-EAF85D584238}" type="presParOf" srcId="{7F73F2A2-E811-41D0-84E3-AD418DB95E65}" destId="{CB22A672-E699-4521-ACC7-4AC1C08F668A}" srcOrd="5" destOrd="0" presId="urn:microsoft.com/office/officeart/2005/8/layout/process4"/>
    <dgm:cxn modelId="{70BF9A01-675F-4B98-A4A1-0305C803FAF6}" type="presParOf" srcId="{7F73F2A2-E811-41D0-84E3-AD418DB95E65}" destId="{D8A2064D-9979-4144-BE07-49941D1D9238}" srcOrd="6" destOrd="0" presId="urn:microsoft.com/office/officeart/2005/8/layout/process4"/>
    <dgm:cxn modelId="{244B2913-7AB5-4C7E-BF0C-04F4BA7E1AC2}" type="presParOf" srcId="{D8A2064D-9979-4144-BE07-49941D1D9238}" destId="{092D71E0-48C3-462A-BDAF-60061C91B81E}" srcOrd="0" destOrd="0" presId="urn:microsoft.com/office/officeart/2005/8/layout/process4"/>
    <dgm:cxn modelId="{4501721C-41D6-4B2E-B3A1-EB346231AB35}" type="presParOf" srcId="{D8A2064D-9979-4144-BE07-49941D1D9238}" destId="{4DF17FDB-9EF1-40EF-BA5D-4D8E9CC79183}" srcOrd="1" destOrd="0" presId="urn:microsoft.com/office/officeart/2005/8/layout/process4"/>
    <dgm:cxn modelId="{26E6B7AF-B935-43A9-B95B-43B6F77E12CA}" type="presParOf" srcId="{D8A2064D-9979-4144-BE07-49941D1D9238}" destId="{6517CCBF-9AEB-4969-A7AB-05ADBD80D6FA}" srcOrd="2" destOrd="0" presId="urn:microsoft.com/office/officeart/2005/8/layout/process4"/>
    <dgm:cxn modelId="{C1B46233-AF11-454D-891F-2FB40B3C4E6D}" type="presParOf" srcId="{6517CCBF-9AEB-4969-A7AB-05ADBD80D6FA}" destId="{55EAFBCB-D538-470C-95F7-5EA57E80DEC7}" srcOrd="0" destOrd="0" presId="urn:microsoft.com/office/officeart/2005/8/layout/process4"/>
    <dgm:cxn modelId="{7B5537F1-F858-474D-9818-B922614F914C}" type="presParOf" srcId="{7F73F2A2-E811-41D0-84E3-AD418DB95E65}" destId="{10A057E5-CE89-46F8-BB0A-A523A1AB3AB7}" srcOrd="7" destOrd="0" presId="urn:microsoft.com/office/officeart/2005/8/layout/process4"/>
    <dgm:cxn modelId="{7C41BC95-4093-475F-8F79-86EBBF2C1441}" type="presParOf" srcId="{7F73F2A2-E811-41D0-84E3-AD418DB95E65}" destId="{A8F53506-4167-4C54-AAC8-41CD0F2A4006}" srcOrd="8" destOrd="0" presId="urn:microsoft.com/office/officeart/2005/8/layout/process4"/>
    <dgm:cxn modelId="{AA1E045F-43A1-491D-B558-C170672CE1CD}" type="presParOf" srcId="{A8F53506-4167-4C54-AAC8-41CD0F2A4006}" destId="{B8BD7E4B-73B3-4B5D-B5D1-56B3740D60FE}" srcOrd="0" destOrd="0" presId="urn:microsoft.com/office/officeart/2005/8/layout/process4"/>
    <dgm:cxn modelId="{445FB3D6-3697-4045-8517-905071B47F80}" type="presParOf" srcId="{A8F53506-4167-4C54-AAC8-41CD0F2A4006}" destId="{C013D67F-CE32-4ECA-A6F5-58DC6CE6AEDF}" srcOrd="1" destOrd="0" presId="urn:microsoft.com/office/officeart/2005/8/layout/process4"/>
    <dgm:cxn modelId="{A187D53F-2763-42BB-A765-EF2D12906A2F}" type="presParOf" srcId="{A8F53506-4167-4C54-AAC8-41CD0F2A4006}" destId="{88C1F5A0-1D1E-4762-8917-2B2F848CA671}" srcOrd="2" destOrd="0" presId="urn:microsoft.com/office/officeart/2005/8/layout/process4"/>
    <dgm:cxn modelId="{6C448560-529B-4A49-B83B-3084F66C857B}" type="presParOf" srcId="{88C1F5A0-1D1E-4762-8917-2B2F848CA671}" destId="{3D399C78-4151-498C-A38A-168ED3860015}" srcOrd="0" destOrd="0" presId="urn:microsoft.com/office/officeart/2005/8/layout/process4"/>
    <dgm:cxn modelId="{B3511BC5-852F-44FC-96DF-7ACEA96BBE24}" type="presParOf" srcId="{88C1F5A0-1D1E-4762-8917-2B2F848CA671}" destId="{B685C799-E880-4155-920F-D294D5FCDC63}" srcOrd="1"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7C6E-751C-40BD-841F-8D745ECA7918}">
      <dsp:nvSpPr>
        <dsp:cNvPr id="0" name=""/>
        <dsp:cNvSpPr/>
      </dsp:nvSpPr>
      <dsp:spPr>
        <a:xfrm rot="5400000">
          <a:off x="1652061" y="869412"/>
          <a:ext cx="756636" cy="86140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15006932-CCF4-4FE2-BFE8-55AE690504E2}">
      <dsp:nvSpPr>
        <dsp:cNvPr id="0" name=""/>
        <dsp:cNvSpPr/>
      </dsp:nvSpPr>
      <dsp:spPr>
        <a:xfrm>
          <a:off x="1451599" y="30665"/>
          <a:ext cx="1273731" cy="891570"/>
        </a:xfrm>
        <a:prstGeom prst="roundRect">
          <a:avLst>
            <a:gd name="adj" fmla="val 16670"/>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effectLst/>
              <a:latin typeface="Liberation Serif"/>
              <a:ea typeface="Noto Sans CJK SC"/>
              <a:cs typeface="Lohit Devanagari"/>
            </a:rPr>
            <a:t>Data Mining and Collection</a:t>
          </a:r>
          <a:endParaRPr lang="en-IN" sz="1300" kern="1200" dirty="0"/>
        </a:p>
      </dsp:txBody>
      <dsp:txXfrm>
        <a:off x="1495130" y="74196"/>
        <a:ext cx="1186669" cy="804508"/>
      </dsp:txXfrm>
    </dsp:sp>
    <dsp:sp modelId="{B9A06EBF-C383-4F30-8D32-96BD69A17352}">
      <dsp:nvSpPr>
        <dsp:cNvPr id="0" name=""/>
        <dsp:cNvSpPr/>
      </dsp:nvSpPr>
      <dsp:spPr>
        <a:xfrm>
          <a:off x="2737368" y="107150"/>
          <a:ext cx="1603072" cy="72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IN" sz="1000" kern="1200" dirty="0" smtClean="0"/>
            <a:t>Using </a:t>
          </a:r>
          <a:r>
            <a:rPr lang="en-IN" sz="1000" kern="1200" dirty="0" err="1" smtClean="0"/>
            <a:t>GetOldTweets</a:t>
          </a:r>
          <a:r>
            <a:rPr lang="en-IN" sz="1000" kern="1200" dirty="0" smtClean="0"/>
            <a:t> </a:t>
          </a:r>
          <a:r>
            <a:rPr lang="en-IN" sz="1000" kern="1200" dirty="0" err="1" smtClean="0"/>
            <a:t>Api</a:t>
          </a:r>
          <a:endParaRPr lang="en-IN" sz="1000" kern="1200" dirty="0"/>
        </a:p>
      </dsp:txBody>
      <dsp:txXfrm>
        <a:off x="2737368" y="107150"/>
        <a:ext cx="1603072" cy="720606"/>
      </dsp:txXfrm>
    </dsp:sp>
    <dsp:sp modelId="{F1015697-D038-4E38-9A2C-EF8B7AA2F724}">
      <dsp:nvSpPr>
        <dsp:cNvPr id="0" name=""/>
        <dsp:cNvSpPr/>
      </dsp:nvSpPr>
      <dsp:spPr>
        <a:xfrm rot="5400000">
          <a:off x="2870524" y="1870940"/>
          <a:ext cx="756636" cy="861404"/>
        </a:xfrm>
        <a:prstGeom prst="bentUpArrow">
          <a:avLst>
            <a:gd name="adj1" fmla="val 32840"/>
            <a:gd name="adj2" fmla="val 25000"/>
            <a:gd name="adj3" fmla="val 35780"/>
          </a:avLst>
        </a:prstGeom>
        <a:solidFill>
          <a:schemeClr val="accent1">
            <a:tint val="50000"/>
            <a:hueOff val="1511359"/>
            <a:satOff val="-2754"/>
            <a:lumOff val="3675"/>
            <a:alphaOff val="0"/>
          </a:schemeClr>
        </a:soli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F8C24D24-86CE-4BDF-A708-469C84C48B5B}">
      <dsp:nvSpPr>
        <dsp:cNvPr id="0" name=""/>
        <dsp:cNvSpPr/>
      </dsp:nvSpPr>
      <dsp:spPr>
        <a:xfrm>
          <a:off x="2670061" y="1032193"/>
          <a:ext cx="1273731" cy="891570"/>
        </a:xfrm>
        <a:prstGeom prst="roundRect">
          <a:avLst>
            <a:gd name="adj" fmla="val 16670"/>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effectLst/>
              <a:latin typeface="Liberation Serif"/>
              <a:ea typeface="Noto Sans CJK SC"/>
              <a:cs typeface="Lohit Devanagari"/>
            </a:rPr>
            <a:t>Cleaning and Pre-processing the Raw Data</a:t>
          </a:r>
          <a:endParaRPr lang="en-IN" sz="1300" kern="1200" dirty="0"/>
        </a:p>
      </dsp:txBody>
      <dsp:txXfrm>
        <a:off x="2713592" y="1075724"/>
        <a:ext cx="1186669" cy="804508"/>
      </dsp:txXfrm>
    </dsp:sp>
    <dsp:sp modelId="{A41569C0-D769-4F44-9CDA-1D2172003AF4}">
      <dsp:nvSpPr>
        <dsp:cNvPr id="0" name=""/>
        <dsp:cNvSpPr/>
      </dsp:nvSpPr>
      <dsp:spPr>
        <a:xfrm>
          <a:off x="4011993" y="1108685"/>
          <a:ext cx="1610381" cy="72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IN" sz="1000" kern="1200" dirty="0" smtClean="0"/>
            <a:t>Using Python </a:t>
          </a:r>
          <a:r>
            <a:rPr lang="en-IN" sz="1000" kern="1200" dirty="0" smtClean="0"/>
            <a:t>Libraries (Regular Expressions and </a:t>
          </a:r>
          <a:r>
            <a:rPr lang="en-IN" sz="1000" kern="1200" dirty="0" err="1" smtClean="0"/>
            <a:t>langid</a:t>
          </a:r>
          <a:r>
            <a:rPr lang="en-IN" sz="1000" kern="1200" dirty="0" smtClean="0"/>
            <a:t>)</a:t>
          </a:r>
          <a:endParaRPr lang="en-IN" sz="1000" kern="1200" dirty="0"/>
        </a:p>
      </dsp:txBody>
      <dsp:txXfrm>
        <a:off x="4011993" y="1108685"/>
        <a:ext cx="1610381" cy="720606"/>
      </dsp:txXfrm>
    </dsp:sp>
    <dsp:sp modelId="{7DD849D7-FAFF-4BA1-A9A6-2828EBF3DF75}">
      <dsp:nvSpPr>
        <dsp:cNvPr id="0" name=""/>
        <dsp:cNvSpPr/>
      </dsp:nvSpPr>
      <dsp:spPr>
        <a:xfrm rot="5400000">
          <a:off x="4088986" y="2872468"/>
          <a:ext cx="756636" cy="861404"/>
        </a:xfrm>
        <a:prstGeom prst="bentUpArrow">
          <a:avLst>
            <a:gd name="adj1" fmla="val 32840"/>
            <a:gd name="adj2" fmla="val 25000"/>
            <a:gd name="adj3" fmla="val 35780"/>
          </a:avLst>
        </a:prstGeom>
        <a:solidFill>
          <a:schemeClr val="accent1">
            <a:tint val="50000"/>
            <a:hueOff val="3022717"/>
            <a:satOff val="-5509"/>
            <a:lumOff val="7350"/>
            <a:alphaOff val="0"/>
          </a:schemeClr>
        </a:soli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ADF46A7D-B186-4B5E-99C5-872112AEB3AF}">
      <dsp:nvSpPr>
        <dsp:cNvPr id="0" name=""/>
        <dsp:cNvSpPr/>
      </dsp:nvSpPr>
      <dsp:spPr>
        <a:xfrm>
          <a:off x="3888523" y="2033721"/>
          <a:ext cx="1273731" cy="891570"/>
        </a:xfrm>
        <a:prstGeom prst="roundRect">
          <a:avLst>
            <a:gd name="adj" fmla="val 16670"/>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effectLst/>
              <a:latin typeface="Liberation Serif"/>
              <a:ea typeface="Noto Sans CJK SC"/>
              <a:cs typeface="Lohit Devanagari"/>
            </a:rPr>
            <a:t>Sentiment Analysis</a:t>
          </a:r>
        </a:p>
      </dsp:txBody>
      <dsp:txXfrm>
        <a:off x="3932054" y="2077252"/>
        <a:ext cx="1186669" cy="804508"/>
      </dsp:txXfrm>
    </dsp:sp>
    <dsp:sp modelId="{DC4BF362-1389-4C22-9DD2-34C8A9FEB515}">
      <dsp:nvSpPr>
        <dsp:cNvPr id="0" name=""/>
        <dsp:cNvSpPr/>
      </dsp:nvSpPr>
      <dsp:spPr>
        <a:xfrm>
          <a:off x="5167043" y="2101660"/>
          <a:ext cx="1190263" cy="72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IN" sz="1000" kern="1200" dirty="0" smtClean="0">
              <a:effectLst/>
              <a:latin typeface="Liberation Serif"/>
              <a:ea typeface="Noto Sans CJK SC"/>
              <a:cs typeface="Lohit Devanagari"/>
            </a:rPr>
            <a:t>Using VADER</a:t>
          </a:r>
        </a:p>
      </dsp:txBody>
      <dsp:txXfrm>
        <a:off x="5167043" y="2101660"/>
        <a:ext cx="1190263" cy="720606"/>
      </dsp:txXfrm>
    </dsp:sp>
    <dsp:sp modelId="{C7662DEA-36EF-44EE-93C7-076B4DAEB9C9}">
      <dsp:nvSpPr>
        <dsp:cNvPr id="0" name=""/>
        <dsp:cNvSpPr/>
      </dsp:nvSpPr>
      <dsp:spPr>
        <a:xfrm rot="5400000">
          <a:off x="5307448" y="3873996"/>
          <a:ext cx="756636" cy="861404"/>
        </a:xfrm>
        <a:prstGeom prst="bentUpArrow">
          <a:avLst>
            <a:gd name="adj1" fmla="val 32840"/>
            <a:gd name="adj2" fmla="val 25000"/>
            <a:gd name="adj3" fmla="val 35780"/>
          </a:avLst>
        </a:prstGeom>
        <a:solidFill>
          <a:schemeClr val="accent1">
            <a:tint val="50000"/>
            <a:hueOff val="4534076"/>
            <a:satOff val="-8263"/>
            <a:lumOff val="11025"/>
            <a:alphaOff val="0"/>
          </a:schemeClr>
        </a:soli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60A2982B-66E3-4118-A695-A2A32695E4F5}">
      <dsp:nvSpPr>
        <dsp:cNvPr id="0" name=""/>
        <dsp:cNvSpPr/>
      </dsp:nvSpPr>
      <dsp:spPr>
        <a:xfrm>
          <a:off x="5106985" y="3035249"/>
          <a:ext cx="1273731" cy="891570"/>
        </a:xfrm>
        <a:prstGeom prst="roundRect">
          <a:avLst>
            <a:gd name="adj" fmla="val 16670"/>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effectLst/>
              <a:latin typeface="Liberation Serif"/>
              <a:ea typeface="Noto Sans CJK SC"/>
              <a:cs typeface="Lohit Devanagari"/>
            </a:rPr>
            <a:t>Visualization of the Processed Data</a:t>
          </a:r>
          <a:endParaRPr lang="en-IN" sz="1300" kern="1200" dirty="0"/>
        </a:p>
      </dsp:txBody>
      <dsp:txXfrm>
        <a:off x="5150516" y="3078780"/>
        <a:ext cx="1186669" cy="804508"/>
      </dsp:txXfrm>
    </dsp:sp>
    <dsp:sp modelId="{F324E872-A2E5-489A-87DE-C90DB3F75E05}">
      <dsp:nvSpPr>
        <dsp:cNvPr id="0" name=""/>
        <dsp:cNvSpPr/>
      </dsp:nvSpPr>
      <dsp:spPr>
        <a:xfrm>
          <a:off x="6404649" y="3103187"/>
          <a:ext cx="1630549" cy="72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IN" sz="1000" kern="1200" dirty="0" smtClean="0"/>
            <a:t>Using </a:t>
          </a:r>
          <a:r>
            <a:rPr lang="en-IN" sz="1000" kern="1200" dirty="0" err="1" smtClean="0"/>
            <a:t>Plotly</a:t>
          </a:r>
          <a:r>
            <a:rPr lang="en-IN" sz="1000" kern="1200" dirty="0" smtClean="0"/>
            <a:t> and </a:t>
          </a:r>
          <a:r>
            <a:rPr lang="en-IN" sz="1000" kern="1200" dirty="0" err="1" smtClean="0"/>
            <a:t>PyDeck</a:t>
          </a:r>
          <a:endParaRPr lang="en-IN" sz="1000" kern="1200" dirty="0"/>
        </a:p>
      </dsp:txBody>
      <dsp:txXfrm>
        <a:off x="6404649" y="3103187"/>
        <a:ext cx="1630549" cy="720606"/>
      </dsp:txXfrm>
    </dsp:sp>
    <dsp:sp modelId="{3C5CEB6C-52F5-492B-BE81-DF570A4019C0}">
      <dsp:nvSpPr>
        <dsp:cNvPr id="0" name=""/>
        <dsp:cNvSpPr/>
      </dsp:nvSpPr>
      <dsp:spPr>
        <a:xfrm>
          <a:off x="6325447" y="4036776"/>
          <a:ext cx="1273731" cy="891570"/>
        </a:xfrm>
        <a:prstGeom prst="roundRect">
          <a:avLst>
            <a:gd name="adj" fmla="val 16670"/>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effectLst/>
              <a:latin typeface="Liberation Serif"/>
              <a:ea typeface="Noto Sans CJK SC"/>
              <a:cs typeface="Lohit Devanagari"/>
            </a:rPr>
            <a:t>Dashboard Creation</a:t>
          </a:r>
          <a:endParaRPr lang="en-IN" sz="1300" kern="1200" dirty="0"/>
        </a:p>
      </dsp:txBody>
      <dsp:txXfrm>
        <a:off x="6368978" y="4080307"/>
        <a:ext cx="1186669" cy="804508"/>
      </dsp:txXfrm>
    </dsp:sp>
    <dsp:sp modelId="{23C06DC8-261C-410A-A018-B0F661265BC3}">
      <dsp:nvSpPr>
        <dsp:cNvPr id="0" name=""/>
        <dsp:cNvSpPr/>
      </dsp:nvSpPr>
      <dsp:spPr>
        <a:xfrm>
          <a:off x="7622950" y="4096169"/>
          <a:ext cx="1887261" cy="72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IN" sz="1000" kern="1200" dirty="0" smtClean="0"/>
            <a:t>Using </a:t>
          </a:r>
          <a:r>
            <a:rPr lang="en-IN" sz="1000" kern="1200" dirty="0" err="1" smtClean="0"/>
            <a:t>Streamlit</a:t>
          </a:r>
          <a:r>
            <a:rPr lang="en-IN" sz="1000" kern="1200" dirty="0" smtClean="0"/>
            <a:t> and </a:t>
          </a:r>
          <a:r>
            <a:rPr lang="en-IN" sz="1000" kern="1200" dirty="0" err="1" smtClean="0"/>
            <a:t>Heroku</a:t>
          </a:r>
          <a:endParaRPr lang="en-IN" sz="1000" kern="1200" dirty="0"/>
        </a:p>
      </dsp:txBody>
      <dsp:txXfrm>
        <a:off x="7622950" y="4096169"/>
        <a:ext cx="1887261" cy="720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01875-99F2-4FAC-B46E-30EC981F9559}">
      <dsp:nvSpPr>
        <dsp:cNvPr id="0" name=""/>
        <dsp:cNvSpPr/>
      </dsp:nvSpPr>
      <dsp:spPr>
        <a:xfrm>
          <a:off x="0" y="4664682"/>
          <a:ext cx="10353675" cy="778806"/>
        </a:xfrm>
        <a:prstGeom prst="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a:t>Deployment</a:t>
          </a:r>
        </a:p>
      </dsp:txBody>
      <dsp:txXfrm>
        <a:off x="0" y="4664682"/>
        <a:ext cx="10353675" cy="420555"/>
      </dsp:txXfrm>
    </dsp:sp>
    <dsp:sp modelId="{1EA5DF34-838F-4EEB-8782-8B7F0F596FE8}">
      <dsp:nvSpPr>
        <dsp:cNvPr id="0" name=""/>
        <dsp:cNvSpPr/>
      </dsp:nvSpPr>
      <dsp:spPr>
        <a:xfrm>
          <a:off x="0" y="5069661"/>
          <a:ext cx="10353675" cy="3582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dirty="0"/>
            <a:t>Created a Dashboard using </a:t>
          </a:r>
          <a:r>
            <a:rPr lang="en-IN" sz="1200" kern="1200" dirty="0" err="1" smtClean="0"/>
            <a:t>Streamlit</a:t>
          </a:r>
          <a:r>
            <a:rPr lang="en-IN" sz="1200" kern="1200" dirty="0" smtClean="0"/>
            <a:t> and </a:t>
          </a:r>
          <a:r>
            <a:rPr lang="en-IN" sz="1200" kern="1200" dirty="0" err="1" smtClean="0"/>
            <a:t>Heroku</a:t>
          </a:r>
          <a:r>
            <a:rPr lang="en-IN" sz="1200" kern="1200" dirty="0" smtClean="0"/>
            <a:t> </a:t>
          </a:r>
          <a:r>
            <a:rPr lang="en-IN" sz="1200" kern="1200" dirty="0"/>
            <a:t>(a Python Framework for creating Dynamic Apps)</a:t>
          </a:r>
        </a:p>
      </dsp:txBody>
      <dsp:txXfrm>
        <a:off x="0" y="5069661"/>
        <a:ext cx="10353675" cy="358250"/>
      </dsp:txXfrm>
    </dsp:sp>
    <dsp:sp modelId="{D3C6862A-80D6-4591-899E-EE2472E9E0B9}">
      <dsp:nvSpPr>
        <dsp:cNvPr id="0" name=""/>
        <dsp:cNvSpPr/>
      </dsp:nvSpPr>
      <dsp:spPr>
        <a:xfrm rot="10800000">
          <a:off x="0" y="3478559"/>
          <a:ext cx="10353675" cy="1197804"/>
        </a:xfrm>
        <a:prstGeom prst="upArrowCallout">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a:t>Visualization</a:t>
          </a:r>
        </a:p>
      </dsp:txBody>
      <dsp:txXfrm rot="-10800000">
        <a:off x="0" y="3478559"/>
        <a:ext cx="10353675" cy="420429"/>
      </dsp:txXfrm>
    </dsp:sp>
    <dsp:sp modelId="{C76C8F8E-0BF8-4797-A83F-FC4C285A7C20}">
      <dsp:nvSpPr>
        <dsp:cNvPr id="0" name=""/>
        <dsp:cNvSpPr/>
      </dsp:nvSpPr>
      <dsp:spPr>
        <a:xfrm>
          <a:off x="0" y="3898989"/>
          <a:ext cx="5176837" cy="35814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a:t>Created different types of graphs based to visualize the Output</a:t>
          </a:r>
        </a:p>
      </dsp:txBody>
      <dsp:txXfrm>
        <a:off x="0" y="3898989"/>
        <a:ext cx="5176837" cy="358143"/>
      </dsp:txXfrm>
    </dsp:sp>
    <dsp:sp modelId="{9B77772D-C48F-47E2-BE35-38184655B7ED}">
      <dsp:nvSpPr>
        <dsp:cNvPr id="0" name=""/>
        <dsp:cNvSpPr/>
      </dsp:nvSpPr>
      <dsp:spPr>
        <a:xfrm>
          <a:off x="5176837" y="3898989"/>
          <a:ext cx="5176837" cy="35814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a:t>Used Plotly and PyDeck for graph creation</a:t>
          </a:r>
        </a:p>
      </dsp:txBody>
      <dsp:txXfrm>
        <a:off x="5176837" y="3898989"/>
        <a:ext cx="5176837" cy="358143"/>
      </dsp:txXfrm>
    </dsp:sp>
    <dsp:sp modelId="{48B9D326-65BA-4D67-AB76-7C0CFF2274E9}">
      <dsp:nvSpPr>
        <dsp:cNvPr id="0" name=""/>
        <dsp:cNvSpPr/>
      </dsp:nvSpPr>
      <dsp:spPr>
        <a:xfrm rot="10800000">
          <a:off x="0" y="2292437"/>
          <a:ext cx="10353675" cy="1197804"/>
        </a:xfrm>
        <a:prstGeom prst="upArrowCallout">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a:t>Classification of the Tweets</a:t>
          </a:r>
        </a:p>
      </dsp:txBody>
      <dsp:txXfrm rot="-10800000">
        <a:off x="0" y="2292437"/>
        <a:ext cx="10353675" cy="420429"/>
      </dsp:txXfrm>
    </dsp:sp>
    <dsp:sp modelId="{751C9719-D989-4637-87DF-B197110AB143}">
      <dsp:nvSpPr>
        <dsp:cNvPr id="0" name=""/>
        <dsp:cNvSpPr/>
      </dsp:nvSpPr>
      <dsp:spPr>
        <a:xfrm>
          <a:off x="0" y="2712866"/>
          <a:ext cx="10353675" cy="35814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a:t>Classified into Positive, Negative and Neutral Emotions based on the Sentiment Score</a:t>
          </a:r>
        </a:p>
      </dsp:txBody>
      <dsp:txXfrm>
        <a:off x="0" y="2712866"/>
        <a:ext cx="10353675" cy="358143"/>
      </dsp:txXfrm>
    </dsp:sp>
    <dsp:sp modelId="{4DF17FDB-9EF1-40EF-BA5D-4D8E9CC79183}">
      <dsp:nvSpPr>
        <dsp:cNvPr id="0" name=""/>
        <dsp:cNvSpPr/>
      </dsp:nvSpPr>
      <dsp:spPr>
        <a:xfrm rot="10800000">
          <a:off x="0" y="1106315"/>
          <a:ext cx="10353675" cy="1197804"/>
        </a:xfrm>
        <a:prstGeom prst="upArrowCallou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a:t>Calculating Sentiment Score</a:t>
          </a:r>
        </a:p>
      </dsp:txBody>
      <dsp:txXfrm rot="-10800000">
        <a:off x="0" y="1106315"/>
        <a:ext cx="10353675" cy="420429"/>
      </dsp:txXfrm>
    </dsp:sp>
    <dsp:sp modelId="{55EAFBCB-D538-470C-95F7-5EA57E80DEC7}">
      <dsp:nvSpPr>
        <dsp:cNvPr id="0" name=""/>
        <dsp:cNvSpPr/>
      </dsp:nvSpPr>
      <dsp:spPr>
        <a:xfrm>
          <a:off x="0" y="1526744"/>
          <a:ext cx="10353675" cy="358143"/>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a:t>Used VADER to calculate the Sentiment Score based on the emotions in the Tweets</a:t>
          </a:r>
        </a:p>
      </dsp:txBody>
      <dsp:txXfrm>
        <a:off x="0" y="1526744"/>
        <a:ext cx="10353675" cy="358143"/>
      </dsp:txXfrm>
    </dsp:sp>
    <dsp:sp modelId="{C013D67F-CE32-4ECA-A6F5-58DC6CE6AEDF}">
      <dsp:nvSpPr>
        <dsp:cNvPr id="0" name=""/>
        <dsp:cNvSpPr/>
      </dsp:nvSpPr>
      <dsp:spPr>
        <a:xfrm rot="10800000">
          <a:off x="16462" y="182"/>
          <a:ext cx="10320750" cy="1117814"/>
        </a:xfrm>
        <a:prstGeom prst="upArrowCallout">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dirty="0"/>
            <a:t>Data Extraction and Cleaning</a:t>
          </a:r>
        </a:p>
      </dsp:txBody>
      <dsp:txXfrm rot="-10800000">
        <a:off x="16462" y="182"/>
        <a:ext cx="10320750" cy="392353"/>
      </dsp:txXfrm>
    </dsp:sp>
    <dsp:sp modelId="{3D399C78-4151-498C-A38A-168ED3860015}">
      <dsp:nvSpPr>
        <dsp:cNvPr id="0" name=""/>
        <dsp:cNvSpPr/>
      </dsp:nvSpPr>
      <dsp:spPr>
        <a:xfrm>
          <a:off x="0" y="380617"/>
          <a:ext cx="5176837" cy="35814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a:t>Used GetOldTweets3 API for extraction of Historical Twitter Data</a:t>
          </a:r>
        </a:p>
      </dsp:txBody>
      <dsp:txXfrm>
        <a:off x="0" y="380617"/>
        <a:ext cx="5176837" cy="358143"/>
      </dsp:txXfrm>
    </dsp:sp>
    <dsp:sp modelId="{B685C799-E880-4155-920F-D294D5FCDC63}">
      <dsp:nvSpPr>
        <dsp:cNvPr id="0" name=""/>
        <dsp:cNvSpPr/>
      </dsp:nvSpPr>
      <dsp:spPr>
        <a:xfrm>
          <a:off x="5176837" y="380617"/>
          <a:ext cx="5176837" cy="35814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IN" sz="1200" kern="1200" dirty="0"/>
            <a:t>Done </a:t>
          </a:r>
          <a:r>
            <a:rPr lang="en-IN" sz="1200" kern="1200" dirty="0" err="1"/>
            <a:t>Preprocessing</a:t>
          </a:r>
          <a:r>
            <a:rPr lang="en-IN" sz="1200" kern="1200" dirty="0"/>
            <a:t> and Cleaning using </a:t>
          </a:r>
          <a:r>
            <a:rPr lang="en-IN" sz="1200" kern="1200" dirty="0" err="1" smtClean="0"/>
            <a:t>Langid</a:t>
          </a:r>
          <a:r>
            <a:rPr lang="en-IN" sz="1200" kern="1200" dirty="0" smtClean="0"/>
            <a:t> </a:t>
          </a:r>
          <a:r>
            <a:rPr lang="en-IN" sz="1200" kern="1200" dirty="0"/>
            <a:t>and re (Regular Expression) Python Libraries </a:t>
          </a:r>
        </a:p>
      </dsp:txBody>
      <dsp:txXfrm>
        <a:off x="5176837" y="380617"/>
        <a:ext cx="5176837" cy="35814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8"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90"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92"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93"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97"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98"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99"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0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03"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06"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07"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9"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0"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12"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3"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4"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5"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17"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8"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9"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20"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21"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22"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30"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32"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34"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35"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39"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0"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1"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43"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5"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47"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8"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49"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1"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52"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5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56"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57"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9"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0"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1"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2"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3"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4"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9F19EEB5-6961-4F58-AC53-E8F39611CEB5}" type="datetime">
              <a:rPr b="0" lang="en-US" sz="1000" spc="-1" strike="noStrike">
                <a:solidFill>
                  <a:srgbClr val="ffffff"/>
                </a:solidFill>
                <a:latin typeface="Rockwell"/>
              </a:rPr>
              <a:t>7/15/20</a:t>
            </a:fld>
            <a:endParaRPr b="0" lang="en-IN"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BF08E4BE-56FF-4FC4-B1DA-4A313496198A}" type="slidenum">
              <a:rPr b="0" lang="en-US" sz="1000" spc="-1" strike="noStrike">
                <a:solidFill>
                  <a:srgbClr val="ffffff"/>
                </a:solidFill>
                <a:latin typeface="Rockwell"/>
              </a:rPr>
              <a:t>&lt;number&gt;</a:t>
            </a:fld>
            <a:endParaRPr b="0" lang="en-IN"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7678800" y="5883120"/>
            <a:ext cx="2742840" cy="364680"/>
          </a:xfrm>
          <a:prstGeom prst="rect">
            <a:avLst/>
          </a:prstGeom>
        </p:spPr>
        <p:txBody>
          <a:bodyPr anchor="ctr">
            <a:noAutofit/>
          </a:bodyPr>
          <a:p>
            <a:pPr algn="r">
              <a:lnSpc>
                <a:spcPct val="100000"/>
              </a:lnSpc>
            </a:pPr>
            <a:fld id="{A34E99A6-163B-4A99-8293-12D24615DAE9}" type="datetime">
              <a:rPr b="0" lang="en-US" sz="1000" spc="-1" strike="noStrike">
                <a:solidFill>
                  <a:srgbClr val="ffffff"/>
                </a:solidFill>
                <a:latin typeface="Rockwell"/>
              </a:rPr>
              <a:t>7/15/20</a:t>
            </a:fld>
            <a:endParaRPr b="0" lang="en-IN" sz="1000" spc="-1" strike="noStrike">
              <a:latin typeface="Times New Roman"/>
            </a:endParaRPr>
          </a:p>
        </p:txBody>
      </p:sp>
      <p:sp>
        <p:nvSpPr>
          <p:cNvPr id="42" name="PlaceHolder 2"/>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43" name="PlaceHolder 3"/>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24CC8768-FC62-4867-8504-E543AB7084EC}" type="slidenum">
              <a:rPr b="0" lang="en-US" sz="1000" spc="-1" strike="noStrike">
                <a:solidFill>
                  <a:srgbClr val="ffffff"/>
                </a:solidFill>
                <a:latin typeface="Rockwell"/>
              </a:rPr>
              <a:t>&lt;number&gt;</a:t>
            </a:fld>
            <a:endParaRPr b="0" lang="en-IN" sz="10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Rockwell"/>
              </a:rPr>
              <a:t>Click to edit the title text format</a:t>
            </a:r>
            <a:endParaRPr b="0" lang="en-US" sz="1800" spc="-1" strike="noStrike">
              <a:solidFill>
                <a:srgbClr val="ffffff"/>
              </a:solidFill>
              <a:latin typeface="Rockwell"/>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83"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84"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6473257C-660C-4667-9543-D26058358465}" type="datetime">
              <a:rPr b="0" lang="en-US" sz="1000" spc="-1" strike="noStrike">
                <a:solidFill>
                  <a:srgbClr val="ffffff"/>
                </a:solidFill>
                <a:latin typeface="Rockwell"/>
              </a:rPr>
              <a:t>7/15/20</a:t>
            </a:fld>
            <a:endParaRPr b="0" lang="en-IN" sz="1000" spc="-1" strike="noStrike">
              <a:latin typeface="Times New Roman"/>
            </a:endParaRPr>
          </a:p>
        </p:txBody>
      </p:sp>
      <p:sp>
        <p:nvSpPr>
          <p:cNvPr id="85" name="PlaceHolder 4"/>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86"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306AE315-0CB0-45CB-909D-9ABE8E8E1EC8}" type="slidenum">
              <a:rPr b="0" lang="en-US"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124" name="PlaceHolder 2"/>
          <p:cNvSpPr>
            <a:spLocks noGrp="1"/>
          </p:cNvSpPr>
          <p:nvPr>
            <p:ph type="body"/>
          </p:nvPr>
        </p:nvSpPr>
        <p:spPr>
          <a:xfrm>
            <a:off x="913680" y="2088360"/>
            <a:ext cx="5105520" cy="370260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125" name="PlaceHolder 3"/>
          <p:cNvSpPr>
            <a:spLocks noGrp="1"/>
          </p:cNvSpPr>
          <p:nvPr>
            <p:ph type="body"/>
          </p:nvPr>
        </p:nvSpPr>
        <p:spPr>
          <a:xfrm>
            <a:off x="6173280" y="2088360"/>
            <a:ext cx="5093640" cy="370260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126" name="PlaceHolder 4"/>
          <p:cNvSpPr>
            <a:spLocks noGrp="1"/>
          </p:cNvSpPr>
          <p:nvPr>
            <p:ph type="dt"/>
          </p:nvPr>
        </p:nvSpPr>
        <p:spPr>
          <a:xfrm>
            <a:off x="7678800" y="5883120"/>
            <a:ext cx="2742840" cy="364680"/>
          </a:xfrm>
          <a:prstGeom prst="rect">
            <a:avLst/>
          </a:prstGeom>
        </p:spPr>
        <p:txBody>
          <a:bodyPr anchor="ctr">
            <a:noAutofit/>
          </a:bodyPr>
          <a:p>
            <a:pPr algn="r">
              <a:lnSpc>
                <a:spcPct val="100000"/>
              </a:lnSpc>
            </a:pPr>
            <a:fld id="{72D57F05-7440-4A68-8C3F-99EA740C1989}" type="datetime">
              <a:rPr b="0" lang="en-US" sz="1000" spc="-1" strike="noStrike">
                <a:solidFill>
                  <a:srgbClr val="ffffff"/>
                </a:solidFill>
                <a:latin typeface="Rockwell"/>
              </a:rPr>
              <a:t>7/15/20</a:t>
            </a:fld>
            <a:endParaRPr b="0" lang="en-IN" sz="1000" spc="-1" strike="noStrike">
              <a:latin typeface="Times New Roman"/>
            </a:endParaRPr>
          </a:p>
        </p:txBody>
      </p:sp>
      <p:sp>
        <p:nvSpPr>
          <p:cNvPr id="127" name="PlaceHolder 5"/>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128" name="PlaceHolder 6"/>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1355313D-1749-48B9-900D-C031ADB63A80}" type="slidenum">
              <a:rPr b="0" lang="en-US"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1595160" y="393120"/>
            <a:ext cx="9001080" cy="4272480"/>
          </a:xfrm>
          <a:prstGeom prst="rect">
            <a:avLst/>
          </a:prstGeom>
          <a:noFill/>
          <a:ln>
            <a:noFill/>
          </a:ln>
        </p:spPr>
        <p:txBody>
          <a:bodyPr anchor="b">
            <a:normAutofit fontScale="78000"/>
          </a:bodyPr>
          <a:p>
            <a:pPr algn="ctr">
              <a:lnSpc>
                <a:spcPct val="90000"/>
              </a:lnSpc>
            </a:pPr>
            <a:r>
              <a:rPr b="1" lang="en-US" sz="4800" spc="-1" strike="noStrike" cap="all">
                <a:solidFill>
                  <a:srgbClr val="077acc"/>
                </a:solidFill>
                <a:latin typeface="Times New Roman"/>
              </a:rPr>
              <a:t>IBM</a:t>
            </a:r>
            <a:br/>
            <a:r>
              <a:rPr b="1" lang="en-US" sz="4800" spc="-1" strike="noStrike" cap="all">
                <a:solidFill>
                  <a:srgbClr val="077acc"/>
                </a:solidFill>
                <a:latin typeface="Times New Roman"/>
              </a:rPr>
              <a:t>Hack Challenge 2020</a:t>
            </a:r>
            <a:br/>
            <a:r>
              <a:rPr b="1" lang="en-US" sz="4800" spc="-1" strike="noStrike" cap="all">
                <a:solidFill>
                  <a:srgbClr val="077acc"/>
                </a:solidFill>
                <a:latin typeface="Times New Roman"/>
              </a:rPr>
              <a:t>Team Bluecodes</a:t>
            </a:r>
            <a:br/>
            <a:br/>
            <a:r>
              <a:rPr b="1" lang="en-US" sz="4800" spc="-1" strike="noStrike" cap="all">
                <a:solidFill>
                  <a:srgbClr val="ff0000"/>
                </a:solidFill>
                <a:latin typeface="Times New Roman"/>
              </a:rPr>
              <a:t>Sentiment Analysis of COVID-19 Tweets – Visualization Dashboard</a:t>
            </a:r>
            <a:endParaRPr b="0" lang="en-US" sz="4800" spc="-1" strike="noStrike">
              <a:solidFill>
                <a:srgbClr val="ffffff"/>
              </a:solidFill>
              <a:latin typeface="Rockwell"/>
            </a:endParaRPr>
          </a:p>
        </p:txBody>
      </p:sp>
      <p:sp>
        <p:nvSpPr>
          <p:cNvPr id="166" name="TextShape 2"/>
          <p:cNvSpPr txBox="1"/>
          <p:nvPr/>
        </p:nvSpPr>
        <p:spPr>
          <a:xfrm>
            <a:off x="1595160" y="5255640"/>
            <a:ext cx="2514960" cy="572040"/>
          </a:xfrm>
          <a:prstGeom prst="rect">
            <a:avLst/>
          </a:prstGeom>
          <a:noFill/>
          <a:ln>
            <a:noFill/>
          </a:ln>
        </p:spPr>
        <p:txBody>
          <a:bodyPr>
            <a:normAutofit/>
          </a:bodyPr>
          <a:p>
            <a:pPr algn="ctr">
              <a:lnSpc>
                <a:spcPct val="120000"/>
              </a:lnSpc>
              <a:spcBef>
                <a:spcPts val="1001"/>
              </a:spcBef>
            </a:pPr>
            <a:r>
              <a:rPr b="0" lang="en-IN" sz="2400" spc="-1" strike="noStrike">
                <a:solidFill>
                  <a:srgbClr val="ffffff"/>
                </a:solidFill>
                <a:latin typeface="Rockwell"/>
              </a:rPr>
              <a:t>Animesh Singh</a:t>
            </a:r>
            <a:endParaRPr b="0" lang="en-IN" sz="2400" spc="-1" strike="noStrike">
              <a:latin typeface="Arial"/>
            </a:endParaRPr>
          </a:p>
        </p:txBody>
      </p:sp>
      <p:sp>
        <p:nvSpPr>
          <p:cNvPr id="167" name="CustomShape 3"/>
          <p:cNvSpPr/>
          <p:nvPr/>
        </p:nvSpPr>
        <p:spPr>
          <a:xfrm>
            <a:off x="7981920" y="5255640"/>
            <a:ext cx="2614680" cy="572040"/>
          </a:xfrm>
          <a:prstGeom prst="rect">
            <a:avLst/>
          </a:prstGeom>
          <a:noFill/>
          <a:ln>
            <a:noFill/>
          </a:ln>
        </p:spPr>
        <p:style>
          <a:lnRef idx="0"/>
          <a:fillRef idx="0"/>
          <a:effectRef idx="0"/>
          <a:fontRef idx="minor"/>
        </p:style>
        <p:txBody>
          <a:bodyPr>
            <a:normAutofit/>
          </a:bodyPr>
          <a:p>
            <a:pPr algn="ctr">
              <a:lnSpc>
                <a:spcPct val="120000"/>
              </a:lnSpc>
              <a:spcBef>
                <a:spcPts val="1001"/>
              </a:spcBef>
            </a:pPr>
            <a:r>
              <a:rPr b="0" lang="en-IN" sz="2400" spc="-1" strike="noStrike">
                <a:solidFill>
                  <a:srgbClr val="ffffff"/>
                </a:solidFill>
                <a:latin typeface="Rockwell"/>
              </a:rPr>
              <a:t>Aaditya Kapoor</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913680" y="609480"/>
            <a:ext cx="10353240" cy="569520"/>
          </a:xfrm>
          <a:prstGeom prst="rect">
            <a:avLst/>
          </a:prstGeom>
          <a:noFill/>
          <a:ln>
            <a:noFill/>
          </a:ln>
        </p:spPr>
        <p:txBody>
          <a:bodyPr anchor="ctr">
            <a:noAutofit/>
          </a:bodyPr>
          <a:p>
            <a:pPr algn="ctr">
              <a:lnSpc>
                <a:spcPct val="90000"/>
              </a:lnSpc>
            </a:pPr>
            <a:r>
              <a:rPr b="1" lang="en-IN" sz="3400" spc="-1" strike="noStrike" cap="all">
                <a:solidFill>
                  <a:srgbClr val="ffffff"/>
                </a:solidFill>
                <a:latin typeface="Bookman Old Style"/>
              </a:rPr>
              <a:t>conclusion</a:t>
            </a:r>
            <a:endParaRPr b="0" lang="en-US" sz="3400" spc="-1" strike="noStrike">
              <a:solidFill>
                <a:srgbClr val="ffffff"/>
              </a:solidFill>
              <a:latin typeface="Rockwell"/>
            </a:endParaRPr>
          </a:p>
        </p:txBody>
      </p:sp>
      <p:sp>
        <p:nvSpPr>
          <p:cNvPr id="189" name="TextShape 2"/>
          <p:cNvSpPr txBox="1"/>
          <p:nvPr/>
        </p:nvSpPr>
        <p:spPr>
          <a:xfrm>
            <a:off x="913680" y="1427040"/>
            <a:ext cx="10353240" cy="4363560"/>
          </a:xfrm>
          <a:prstGeom prst="rect">
            <a:avLst/>
          </a:prstGeom>
          <a:noFill/>
          <a:ln>
            <a:noFill/>
          </a:ln>
        </p:spPr>
        <p:txBody>
          <a:bodyPr>
            <a:noAutofit/>
          </a:bodyPr>
          <a:p>
            <a:pPr>
              <a:lnSpc>
                <a:spcPct val="120000"/>
              </a:lnSpc>
              <a:spcBef>
                <a:spcPts val="1001"/>
              </a:spcBef>
            </a:pPr>
            <a:r>
              <a:rPr b="0" lang="en-IN" sz="2000" spc="-1" strike="noStrike">
                <a:solidFill>
                  <a:srgbClr val="ffffff"/>
                </a:solidFill>
                <a:latin typeface="Rockwell"/>
              </a:rPr>
              <a:t>Overall, it can be seen that Indians have taken the fight against COVID19 positively and the majority are in agreement with the government for announcing the lockdown to flatten the curve. It could be seen from the tweets that several people were angry that the lockdown came a bit late. It should have been announced a week prior. Also, some tweets expressed concerns that the passengers from abroad who flew in should have been quarantined before letting them reunite with their families. Nevertheless, as of now, the lockdown response seems positive and indicates that India has succeeded in controlling the coronavirus spread to a great extent.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913680" y="609480"/>
            <a:ext cx="10353240" cy="535320"/>
          </a:xfrm>
          <a:prstGeom prst="rect">
            <a:avLst/>
          </a:prstGeom>
          <a:noFill/>
          <a:ln>
            <a:noFill/>
          </a:ln>
        </p:spPr>
        <p:txBody>
          <a:bodyPr anchor="ctr">
            <a:normAutofit/>
          </a:bodyPr>
          <a:p>
            <a:pPr algn="ctr">
              <a:lnSpc>
                <a:spcPct val="90000"/>
              </a:lnSpc>
            </a:pPr>
            <a:r>
              <a:rPr b="1" lang="en-IN" sz="3400" spc="-1" strike="noStrike" cap="all">
                <a:solidFill>
                  <a:srgbClr val="ffffff"/>
                </a:solidFill>
                <a:latin typeface="Bookman Old Style"/>
              </a:rPr>
              <a:t>Future scope</a:t>
            </a:r>
            <a:endParaRPr b="0" lang="en-US" sz="3400" spc="-1" strike="noStrike">
              <a:solidFill>
                <a:srgbClr val="ffffff"/>
              </a:solidFill>
              <a:latin typeface="Rockwell"/>
            </a:endParaRPr>
          </a:p>
        </p:txBody>
      </p:sp>
      <p:sp>
        <p:nvSpPr>
          <p:cNvPr id="191" name="TextShape 2"/>
          <p:cNvSpPr txBox="1"/>
          <p:nvPr/>
        </p:nvSpPr>
        <p:spPr>
          <a:xfrm>
            <a:off x="913680" y="1418760"/>
            <a:ext cx="10353240" cy="4372200"/>
          </a:xfrm>
          <a:prstGeom prst="rect">
            <a:avLst/>
          </a:prstGeom>
          <a:noFill/>
          <a:ln>
            <a:noFill/>
          </a:ln>
        </p:spPr>
        <p:txBody>
          <a:bodyPr>
            <a:noAutofit/>
          </a:bodyPr>
          <a:p>
            <a:pPr>
              <a:lnSpc>
                <a:spcPct val="120000"/>
              </a:lnSpc>
              <a:spcBef>
                <a:spcPts val="1001"/>
              </a:spcBef>
            </a:pPr>
            <a:r>
              <a:rPr b="0" lang="en-IN" sz="2000" spc="-1" strike="noStrike">
                <a:solidFill>
                  <a:srgbClr val="ffffff"/>
                </a:solidFill>
                <a:latin typeface="Rockwell"/>
              </a:rPr>
              <a:t>Future studies can look into pre and post lockdown tweets and understand whether there was a change in sentiments from the beginning to the end of the lockdown. Also, future studies can look into factors that affect mental health during lockdowns and pandemic spreads. Another area for future research could be tackling of fake news that gets circulated through social media, impacting the mental health of the receivers. Many private and public industries can also research to create products for the post lockdown situation of the country.</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Picture 1" descr=""/>
          <p:cNvPicPr/>
          <p:nvPr/>
        </p:nvPicPr>
        <p:blipFill>
          <a:blip r:embed="rId1"/>
          <a:stretch/>
        </p:blipFill>
        <p:spPr>
          <a:xfrm>
            <a:off x="6302160" y="429480"/>
            <a:ext cx="5466960" cy="6116040"/>
          </a:xfrm>
          <a:prstGeom prst="rect">
            <a:avLst/>
          </a:prstGeom>
          <a:ln>
            <a:noFill/>
          </a:ln>
        </p:spPr>
      </p:pic>
      <p:pic>
        <p:nvPicPr>
          <p:cNvPr id="169" name="Picture 2" descr=""/>
          <p:cNvPicPr/>
          <p:nvPr/>
        </p:nvPicPr>
        <p:blipFill>
          <a:blip r:embed="rId2"/>
          <a:stretch/>
        </p:blipFill>
        <p:spPr>
          <a:xfrm>
            <a:off x="264960" y="429480"/>
            <a:ext cx="5708160" cy="61160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913680" y="310320"/>
            <a:ext cx="10353240" cy="868320"/>
          </a:xfrm>
          <a:prstGeom prst="rect">
            <a:avLst/>
          </a:prstGeom>
          <a:noFill/>
          <a:ln>
            <a:noFill/>
          </a:ln>
        </p:spPr>
        <p:txBody>
          <a:bodyPr anchor="ctr">
            <a:noAutofit/>
          </a:bodyPr>
          <a:p>
            <a:pPr algn="ctr">
              <a:lnSpc>
                <a:spcPct val="90000"/>
              </a:lnSpc>
            </a:pPr>
            <a:r>
              <a:rPr b="1" lang="en-IN" sz="3400" spc="-1" strike="noStrike" cap="all">
                <a:solidFill>
                  <a:srgbClr val="ffffff"/>
                </a:solidFill>
                <a:latin typeface="Bookman Old Style"/>
              </a:rPr>
              <a:t>Approach</a:t>
            </a:r>
            <a:endParaRPr b="0" lang="en-US" sz="3400" spc="-1" strike="noStrike">
              <a:solidFill>
                <a:srgbClr val="ffffff"/>
              </a:solidFill>
              <a:latin typeface="Rockwell"/>
            </a:endParaRPr>
          </a:p>
        </p:txBody>
      </p:sp>
      <p:graphicFrame>
        <p:nvGraphicFramePr>
          <p:cNvPr id="1" name="Diagram1"/>
          <p:cNvGraphicFramePr/>
          <p:nvPr>
            <p:extLst>
              <p:ext uri="{D42A27DB-BD31-4B8C-83A1-F6EECF244321}">
                <p14:modId xmlns:p14="http://schemas.microsoft.com/office/powerpoint/2010/main" val="3497945934"/>
              </p:ext>
            </p:extLst>
          </p:nvPr>
        </p:nvGraphicFramePr>
        <p:xfrm>
          <a:off x="810000" y="1281960"/>
          <a:ext cx="10457280" cy="4958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930960" y="541080"/>
            <a:ext cx="10353240" cy="518040"/>
          </a:xfrm>
          <a:prstGeom prst="rect">
            <a:avLst/>
          </a:prstGeom>
          <a:noFill/>
          <a:ln>
            <a:noFill/>
          </a:ln>
        </p:spPr>
        <p:txBody>
          <a:bodyPr anchor="ctr">
            <a:normAutofit/>
          </a:bodyPr>
          <a:p>
            <a:pPr algn="ctr">
              <a:lnSpc>
                <a:spcPct val="90000"/>
              </a:lnSpc>
            </a:pPr>
            <a:r>
              <a:rPr b="1" lang="en-IN" sz="3400" spc="-1" strike="noStrike" cap="all">
                <a:solidFill>
                  <a:srgbClr val="ffffff"/>
                </a:solidFill>
                <a:latin typeface="Bookman Old Style"/>
              </a:rPr>
              <a:t>Flowchart</a:t>
            </a:r>
            <a:endParaRPr b="0" lang="en-US" sz="3400" spc="-1" strike="noStrike">
              <a:solidFill>
                <a:srgbClr val="ffffff"/>
              </a:solidFill>
              <a:latin typeface="Rockwell"/>
            </a:endParaRPr>
          </a:p>
        </p:txBody>
      </p:sp>
      <p:graphicFrame>
        <p:nvGraphicFramePr>
          <p:cNvPr id="2" name="Diagram2"/>
          <p:cNvGraphicFramePr/>
          <p:nvPr>
            <p:extLst>
              <p:ext uri="{D42A27DB-BD31-4B8C-83A1-F6EECF244321}">
                <p14:modId xmlns:p14="http://schemas.microsoft.com/office/powerpoint/2010/main" val="4182230484"/>
              </p:ext>
            </p:extLst>
          </p:nvPr>
        </p:nvGraphicFramePr>
        <p:xfrm>
          <a:off x="914400" y="1153800"/>
          <a:ext cx="10353240" cy="5443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913680" y="609480"/>
            <a:ext cx="10353240" cy="654840"/>
          </a:xfrm>
          <a:prstGeom prst="rect">
            <a:avLst/>
          </a:prstGeom>
          <a:noFill/>
          <a:ln>
            <a:noFill/>
          </a:ln>
        </p:spPr>
        <p:txBody>
          <a:bodyPr anchor="ctr">
            <a:noAutofit/>
          </a:bodyPr>
          <a:p>
            <a:pPr algn="ctr">
              <a:lnSpc>
                <a:spcPct val="90000"/>
              </a:lnSpc>
            </a:pPr>
            <a:r>
              <a:rPr b="1" lang="en-IN" sz="3400" spc="-1" strike="noStrike" cap="all">
                <a:solidFill>
                  <a:srgbClr val="ffffff"/>
                </a:solidFill>
                <a:latin typeface="Bookman Old Style"/>
              </a:rPr>
              <a:t>Dashboard</a:t>
            </a:r>
            <a:endParaRPr b="0" lang="en-US" sz="3400" spc="-1" strike="noStrike">
              <a:solidFill>
                <a:srgbClr val="ffffff"/>
              </a:solidFill>
              <a:latin typeface="Rockwell"/>
            </a:endParaRPr>
          </a:p>
        </p:txBody>
      </p:sp>
      <p:pic>
        <p:nvPicPr>
          <p:cNvPr id="173" name="Content Placeholder 3" descr=""/>
          <p:cNvPicPr/>
          <p:nvPr/>
        </p:nvPicPr>
        <p:blipFill>
          <a:blip r:embed="rId1"/>
          <a:stretch/>
        </p:blipFill>
        <p:spPr>
          <a:xfrm>
            <a:off x="1523880" y="1623600"/>
            <a:ext cx="9133200" cy="4167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Picture 1" descr=""/>
          <p:cNvPicPr/>
          <p:nvPr/>
        </p:nvPicPr>
        <p:blipFill>
          <a:blip r:embed="rId1"/>
          <a:stretch/>
        </p:blipFill>
        <p:spPr>
          <a:xfrm>
            <a:off x="311760" y="700560"/>
            <a:ext cx="3652920" cy="2804760"/>
          </a:xfrm>
          <a:prstGeom prst="rect">
            <a:avLst/>
          </a:prstGeom>
          <a:ln>
            <a:noFill/>
          </a:ln>
        </p:spPr>
      </p:pic>
      <p:pic>
        <p:nvPicPr>
          <p:cNvPr id="175" name="Picture 2" descr=""/>
          <p:cNvPicPr/>
          <p:nvPr/>
        </p:nvPicPr>
        <p:blipFill>
          <a:blip r:embed="rId2"/>
          <a:stretch/>
        </p:blipFill>
        <p:spPr>
          <a:xfrm>
            <a:off x="4263120" y="700560"/>
            <a:ext cx="3654360" cy="2804760"/>
          </a:xfrm>
          <a:prstGeom prst="rect">
            <a:avLst/>
          </a:prstGeom>
          <a:ln>
            <a:noFill/>
          </a:ln>
        </p:spPr>
      </p:pic>
      <p:pic>
        <p:nvPicPr>
          <p:cNvPr id="176" name="Picture 3" descr=""/>
          <p:cNvPicPr/>
          <p:nvPr/>
        </p:nvPicPr>
        <p:blipFill>
          <a:blip r:embed="rId3"/>
          <a:stretch/>
        </p:blipFill>
        <p:spPr>
          <a:xfrm>
            <a:off x="8323200" y="700560"/>
            <a:ext cx="3651480" cy="2804760"/>
          </a:xfrm>
          <a:prstGeom prst="rect">
            <a:avLst/>
          </a:prstGeom>
          <a:ln>
            <a:noFill/>
          </a:ln>
        </p:spPr>
      </p:pic>
      <p:pic>
        <p:nvPicPr>
          <p:cNvPr id="177" name="Picture 4" descr=""/>
          <p:cNvPicPr/>
          <p:nvPr/>
        </p:nvPicPr>
        <p:blipFill>
          <a:blip r:embed="rId4"/>
          <a:stretch/>
        </p:blipFill>
        <p:spPr>
          <a:xfrm>
            <a:off x="311760" y="3782520"/>
            <a:ext cx="3652920" cy="2808360"/>
          </a:xfrm>
          <a:prstGeom prst="rect">
            <a:avLst/>
          </a:prstGeom>
          <a:ln>
            <a:noFill/>
          </a:ln>
        </p:spPr>
      </p:pic>
      <p:pic>
        <p:nvPicPr>
          <p:cNvPr id="178" name="Picture 5" descr=""/>
          <p:cNvPicPr/>
          <p:nvPr/>
        </p:nvPicPr>
        <p:blipFill>
          <a:blip r:embed="rId5"/>
          <a:stretch/>
        </p:blipFill>
        <p:spPr>
          <a:xfrm>
            <a:off x="4303800" y="3782520"/>
            <a:ext cx="3667320" cy="2808360"/>
          </a:xfrm>
          <a:prstGeom prst="rect">
            <a:avLst/>
          </a:prstGeom>
          <a:ln>
            <a:noFill/>
          </a:ln>
        </p:spPr>
      </p:pic>
      <p:pic>
        <p:nvPicPr>
          <p:cNvPr id="179" name="Content Placeholder 12" descr=""/>
          <p:cNvPicPr/>
          <p:nvPr/>
        </p:nvPicPr>
        <p:blipFill>
          <a:blip r:embed="rId6"/>
          <a:stretch/>
        </p:blipFill>
        <p:spPr>
          <a:xfrm>
            <a:off x="8323200" y="3782520"/>
            <a:ext cx="3651480" cy="2808360"/>
          </a:xfrm>
          <a:prstGeom prst="rect">
            <a:avLst/>
          </a:prstGeom>
          <a:ln>
            <a:noFill/>
          </a:ln>
        </p:spPr>
      </p:pic>
      <p:sp>
        <p:nvSpPr>
          <p:cNvPr id="180" name="CustomShape 1"/>
          <p:cNvSpPr/>
          <p:nvPr/>
        </p:nvSpPr>
        <p:spPr>
          <a:xfrm>
            <a:off x="913680" y="96120"/>
            <a:ext cx="10353240" cy="327240"/>
          </a:xfrm>
          <a:prstGeom prst="rect">
            <a:avLst/>
          </a:prstGeom>
          <a:noFill/>
          <a:ln>
            <a:noFill/>
          </a:ln>
          <a:effectLst>
            <a:outerShdw blurRad="50800" dir="5400000" dist="38160" rotWithShape="0" sy="96000">
              <a:srgbClr val="000000">
                <a:alpha val="54000"/>
              </a:srgbClr>
            </a:outerShdw>
          </a:effectLst>
          <a:scene3d>
            <a:camera prst="orthographicFront">
              <a:rot lat="0" lon="0" rev="0"/>
            </a:camera>
            <a:lightRig dir="t" rig="balanced"/>
          </a:scene3d>
          <a:sp3d prstMaterial="matte">
            <a:bevelT prst="relaxedInset" w="25400" h="25400"/>
          </a:sp3d>
        </p:spPr>
        <p:style>
          <a:lnRef idx="1"/>
          <a:fillRef idx="0"/>
          <a:effectRef idx="2"/>
          <a:fontRef idx="minor"/>
        </p:style>
        <p:txBody>
          <a:bodyPr lIns="90000" rIns="90000" tIns="45000" bIns="45000">
            <a:noAutofit/>
          </a:bodyPr>
          <a:p>
            <a:pPr algn="ctr">
              <a:lnSpc>
                <a:spcPct val="90000"/>
              </a:lnSpc>
            </a:pPr>
            <a:r>
              <a:rPr b="1" lang="en-IN" sz="3400" spc="-1" strike="noStrike" cap="all">
                <a:solidFill>
                  <a:srgbClr val="ffffff"/>
                </a:solidFill>
                <a:latin typeface="Bookman Old Style"/>
              </a:rPr>
              <a:t>Graphs</a:t>
            </a:r>
            <a:endParaRPr b="0" lang="en-IN" sz="3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Picture 1" descr=""/>
          <p:cNvPicPr/>
          <p:nvPr/>
        </p:nvPicPr>
        <p:blipFill>
          <a:blip r:embed="rId1"/>
          <a:stretch/>
        </p:blipFill>
        <p:spPr>
          <a:xfrm>
            <a:off x="234000" y="205200"/>
            <a:ext cx="5689800" cy="6391800"/>
          </a:xfrm>
          <a:prstGeom prst="rect">
            <a:avLst/>
          </a:prstGeom>
          <a:ln>
            <a:noFill/>
          </a:ln>
        </p:spPr>
      </p:pic>
      <p:pic>
        <p:nvPicPr>
          <p:cNvPr id="182" name="Content Placeholder 3" descr=""/>
          <p:cNvPicPr/>
          <p:nvPr/>
        </p:nvPicPr>
        <p:blipFill>
          <a:blip r:embed="rId2"/>
          <a:stretch/>
        </p:blipFill>
        <p:spPr>
          <a:xfrm>
            <a:off x="6274440" y="205200"/>
            <a:ext cx="5578200" cy="6391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913680" y="609480"/>
            <a:ext cx="10353240" cy="535320"/>
          </a:xfrm>
          <a:prstGeom prst="rect">
            <a:avLst/>
          </a:prstGeom>
          <a:noFill/>
          <a:ln>
            <a:noFill/>
          </a:ln>
        </p:spPr>
        <p:txBody>
          <a:bodyPr anchor="ctr">
            <a:normAutofit/>
          </a:bodyPr>
          <a:p>
            <a:pPr algn="ctr">
              <a:lnSpc>
                <a:spcPct val="90000"/>
              </a:lnSpc>
            </a:pPr>
            <a:r>
              <a:rPr b="1" lang="en-IN" sz="3400" spc="-1" strike="noStrike" cap="all">
                <a:solidFill>
                  <a:srgbClr val="ffffff"/>
                </a:solidFill>
                <a:latin typeface="Bookman Old Style"/>
              </a:rPr>
              <a:t>Pros and cons</a:t>
            </a:r>
            <a:endParaRPr b="0" lang="en-US" sz="3400" spc="-1" strike="noStrike">
              <a:solidFill>
                <a:srgbClr val="ffffff"/>
              </a:solidFill>
              <a:latin typeface="Rockwell"/>
            </a:endParaRPr>
          </a:p>
        </p:txBody>
      </p:sp>
      <p:sp>
        <p:nvSpPr>
          <p:cNvPr id="184" name="TextShape 2"/>
          <p:cNvSpPr txBox="1"/>
          <p:nvPr/>
        </p:nvSpPr>
        <p:spPr>
          <a:xfrm>
            <a:off x="470160" y="1298880"/>
            <a:ext cx="5549400" cy="4491720"/>
          </a:xfrm>
          <a:prstGeom prst="rect">
            <a:avLst/>
          </a:prstGeom>
          <a:noFill/>
          <a:ln>
            <a:noFill/>
          </a:ln>
        </p:spPr>
        <p:txBody>
          <a:bodyPr>
            <a:normAutofit fontScale="37000"/>
          </a:bodyPr>
          <a:p>
            <a:pPr>
              <a:lnSpc>
                <a:spcPct val="120000"/>
              </a:lnSpc>
              <a:spcBef>
                <a:spcPts val="1001"/>
              </a:spcBef>
            </a:pPr>
            <a:r>
              <a:rPr b="0" lang="en-IN" sz="2000" spc="-1" strike="noStrike">
                <a:solidFill>
                  <a:srgbClr val="ffffff"/>
                </a:solidFill>
                <a:latin typeface="Rockwell"/>
              </a:rPr>
              <a:t>Some Advantages: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1" lang="en-IN" sz="2000" spc="-1" strike="noStrike">
                <a:solidFill>
                  <a:srgbClr val="ffffff"/>
                </a:solidFill>
                <a:latin typeface="Rockwell"/>
              </a:rPr>
              <a:t>Works exceedingly well on social media</a:t>
            </a:r>
            <a:r>
              <a:rPr b="0" lang="en-IN" sz="2000" spc="-1" strike="noStrike">
                <a:solidFill>
                  <a:srgbClr val="ffffff"/>
                </a:solidFill>
                <a:latin typeface="Rockwell"/>
              </a:rPr>
              <a:t> type text such as public opinion.</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1" lang="en-IN" sz="2000" spc="-1" strike="noStrike">
                <a:solidFill>
                  <a:srgbClr val="ffffff"/>
                </a:solidFill>
                <a:latin typeface="Rockwell"/>
              </a:rPr>
              <a:t>Doesn’t require any training data </a:t>
            </a:r>
            <a:r>
              <a:rPr b="0" lang="en-IN" sz="2000" spc="-1" strike="noStrike">
                <a:solidFill>
                  <a:srgbClr val="ffffff"/>
                </a:solidFill>
                <a:latin typeface="Rockwell"/>
              </a:rPr>
              <a:t>but is constructed from a generalizable, valence-based, human-curated gold standard sentiment lexicon.</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1" lang="en-IN" sz="2000" spc="-1" strike="noStrike">
                <a:solidFill>
                  <a:srgbClr val="ffffff"/>
                </a:solidFill>
                <a:latin typeface="Rockwell"/>
              </a:rPr>
              <a:t>Fast</a:t>
            </a:r>
            <a:r>
              <a:rPr b="0" lang="en-IN" sz="2000" spc="-1" strike="noStrike">
                <a:solidFill>
                  <a:srgbClr val="ffffff"/>
                </a:solidFill>
                <a:latin typeface="Rockwell"/>
              </a:rPr>
              <a:t> enough to be used online with streaming data.</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Does not severely suffer from a </a:t>
            </a:r>
            <a:r>
              <a:rPr b="1" lang="en-IN" sz="2000" spc="-1" strike="noStrike">
                <a:solidFill>
                  <a:srgbClr val="ffffff"/>
                </a:solidFill>
                <a:latin typeface="Rockwell"/>
              </a:rPr>
              <a:t>speed-performance trade-off</a:t>
            </a:r>
            <a:r>
              <a:rPr b="0" lang="en-IN" sz="2000" spc="-1" strike="noStrike">
                <a:solidFill>
                  <a:srgbClr val="ffffff"/>
                </a:solidFill>
                <a:latin typeface="Rockwell"/>
              </a:rPr>
              <a:t>.</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1" lang="en-IN" sz="2000" spc="-1" strike="noStrike">
                <a:solidFill>
                  <a:srgbClr val="ffffff"/>
                </a:solidFill>
                <a:latin typeface="Rockwell"/>
              </a:rPr>
              <a:t>Efficient</a:t>
            </a:r>
            <a:r>
              <a:rPr b="0" lang="en-IN" sz="2000" spc="-1" strike="noStrike">
                <a:solidFill>
                  <a:srgbClr val="ffffff"/>
                </a:solidFill>
                <a:latin typeface="Rockwell"/>
              </a:rPr>
              <a:t> at analysing large datasets.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Can identify whether a phrase is positive, negative or neutral, which in turn can be used to determine a customer’s sentiment towards a brand or service. This helps the businesses to identify their strengths and weaknesses.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It can also help to identify marketing campaigns that are not working well.</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
        <p:nvSpPr>
          <p:cNvPr id="185" name="TextShape 3"/>
          <p:cNvSpPr txBox="1"/>
          <p:nvPr/>
        </p:nvSpPr>
        <p:spPr>
          <a:xfrm>
            <a:off x="6173280" y="1298880"/>
            <a:ext cx="5568120" cy="4491720"/>
          </a:xfrm>
          <a:prstGeom prst="rect">
            <a:avLst/>
          </a:prstGeom>
          <a:noFill/>
          <a:ln>
            <a:noFill/>
          </a:ln>
        </p:spPr>
        <p:txBody>
          <a:bodyPr>
            <a:normAutofit fontScale="94000"/>
          </a:bodyPr>
          <a:p>
            <a:pPr>
              <a:lnSpc>
                <a:spcPct val="120000"/>
              </a:lnSpc>
              <a:spcBef>
                <a:spcPts val="1001"/>
              </a:spcBef>
            </a:pPr>
            <a:r>
              <a:rPr b="0" lang="en-IN" sz="2000" spc="-1" strike="noStrike">
                <a:solidFill>
                  <a:srgbClr val="ffffff"/>
                </a:solidFill>
                <a:latin typeface="Rockwell"/>
              </a:rPr>
              <a:t>Some Disadvantages: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Spellings and grammatical mistakes may cause the analysis to overlook important words or usage.</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Sarcasm and irony may be misinterpreted.</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Analysis is language-specific.</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Discriminating jargon, nomenclature, memes, or turns of phrase may not be recognized.</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Unavailability of Twitter Historical Data.</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913680" y="609480"/>
            <a:ext cx="10353240" cy="586440"/>
          </a:xfrm>
          <a:prstGeom prst="rect">
            <a:avLst/>
          </a:prstGeom>
          <a:noFill/>
          <a:ln>
            <a:noFill/>
          </a:ln>
        </p:spPr>
        <p:txBody>
          <a:bodyPr anchor="ctr">
            <a:noAutofit/>
          </a:bodyPr>
          <a:p>
            <a:pPr algn="ctr">
              <a:lnSpc>
                <a:spcPct val="90000"/>
              </a:lnSpc>
            </a:pPr>
            <a:r>
              <a:rPr b="1" lang="en-IN" sz="3400" spc="-1" strike="noStrike" cap="all">
                <a:solidFill>
                  <a:srgbClr val="ffffff"/>
                </a:solidFill>
                <a:latin typeface="Bookman Old Style"/>
              </a:rPr>
              <a:t>applications</a:t>
            </a:r>
            <a:endParaRPr b="0" lang="en-US" sz="3400" spc="-1" strike="noStrike">
              <a:solidFill>
                <a:srgbClr val="ffffff"/>
              </a:solidFill>
              <a:latin typeface="Rockwell"/>
            </a:endParaRPr>
          </a:p>
        </p:txBody>
      </p:sp>
      <p:sp>
        <p:nvSpPr>
          <p:cNvPr id="187" name="TextShape 2"/>
          <p:cNvSpPr txBox="1"/>
          <p:nvPr/>
        </p:nvSpPr>
        <p:spPr>
          <a:xfrm>
            <a:off x="913680" y="1478520"/>
            <a:ext cx="10353240" cy="4312440"/>
          </a:xfrm>
          <a:prstGeom prst="rect">
            <a:avLst/>
          </a:prstGeom>
          <a:noFill/>
          <a:ln>
            <a:noFill/>
          </a:ln>
        </p:spPr>
        <p:txBody>
          <a:bodyPr>
            <a:normAutofit fontScale="61000"/>
          </a:bodyPr>
          <a:p>
            <a:pPr>
              <a:lnSpc>
                <a:spcPct val="120000"/>
              </a:lnSpc>
              <a:spcBef>
                <a:spcPts val="1001"/>
              </a:spcBef>
            </a:pPr>
            <a:r>
              <a:rPr b="0" lang="en-IN" sz="2000" spc="-1" strike="noStrike">
                <a:solidFill>
                  <a:srgbClr val="ffffff"/>
                </a:solidFill>
                <a:latin typeface="Rockwell"/>
              </a:rPr>
              <a:t>This automated machine learning driven sentiment analysis could help the following people and industries: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Health Professionals.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Policy makers.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State and Central Governments to understand and identify rapidly changing psychological risks in the population.</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Timely responses and initiatives taken by the agencies to mitigate and prevent adverse emotional and psychological consequences will significantly improve public crisis and phenomenon.</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Provide valuable insights on attitudes, perceptions and behaviours for critical decision making for business, political leaders and societal representatives.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IN" sz="2000" spc="-1" strike="noStrike">
                <a:solidFill>
                  <a:srgbClr val="ffffff"/>
                </a:solidFill>
                <a:latin typeface="Rockwell"/>
              </a:rPr>
              <a:t>Corporations and small businesses can also benefit through such analyses and machine learning models to better understand consumer sentiment and expectations.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166</TotalTime>
  <Application>LibreOffice/6.4.4.2$Linux_X86_64 LibreOffice_project/40$Build-2</Application>
  <Words>633</Words>
  <Paragraphs>56</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2020-07-14T19:21:36Z</dcterms:created>
  <dc:creator>Aaditya</dc:creator>
  <dc:description/>
  <dc:language>en-IN</dc:language>
  <cp:lastModifiedBy/>
  <dcterms:modified xsi:type="dcterms:W3CDTF">2020-07-15T09:37:47Z</dcterms:modified>
  <cp:revision>14</cp:revision>
  <dc:subject/>
  <dc:title>IBM Hack Challenge 2020  Sentiment Analysis of COVID-19 Tweets – Visualization Dashboard Proposed Solution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11</vt:i4>
  </property>
</Properties>
</file>